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7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6858000" cx="12192000"/>
  <p:notesSz cx="6858000" cy="9144000"/>
  <p:embeddedFontLst>
    <p:embeddedFont>
      <p:font typeface="Titillium Web SemiBold"/>
      <p:regular r:id="rId25"/>
      <p:bold r:id="rId26"/>
      <p:italic r:id="rId27"/>
      <p:boldItalic r:id="rId28"/>
    </p:embeddedFont>
    <p:embeddedFont>
      <p:font typeface="Titillium Web"/>
      <p:regular r:id="rId29"/>
      <p:bold r:id="rId30"/>
      <p:italic r:id="rId31"/>
      <p:boldItalic r:id="rId32"/>
    </p:embeddedFont>
    <p:embeddedFont>
      <p:font typeface="Suez One"/>
      <p:regular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15:clr>
            <a:srgbClr val="A4A3A4"/>
          </p15:clr>
        </p15:guide>
        <p15:guide id="2" pos="332">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 uri="http://customooxmlschemas.google.com/">
      <go:slidesCustomData xmlns:go="http://customooxmlschemas.google.com/" r:id="rId34" roundtripDataSignature="AMtx7mg35jMWdGERExmzjnKlXRgNP6UK/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orient="horz"/>
        <p:guide pos="332"/>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TitilliumWebSemiBold-bold.fntdata"/><Relationship Id="rId25" Type="http://schemas.openxmlformats.org/officeDocument/2006/relationships/font" Target="fonts/TitilliumWebSemiBold-regular.fntdata"/><Relationship Id="rId28" Type="http://schemas.openxmlformats.org/officeDocument/2006/relationships/font" Target="fonts/TitilliumWebSemiBold-boldItalic.fntdata"/><Relationship Id="rId27" Type="http://schemas.openxmlformats.org/officeDocument/2006/relationships/font" Target="fonts/TitilliumWebSemi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TitilliumWeb-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TitilliumWeb-italic.fntdata"/><Relationship Id="rId30" Type="http://schemas.openxmlformats.org/officeDocument/2006/relationships/font" Target="fonts/TitilliumWeb-bold.fntdata"/><Relationship Id="rId11" Type="http://schemas.openxmlformats.org/officeDocument/2006/relationships/slide" Target="slides/slide5.xml"/><Relationship Id="rId33" Type="http://schemas.openxmlformats.org/officeDocument/2006/relationships/font" Target="fonts/SuezOne-regular.fntdata"/><Relationship Id="rId10" Type="http://schemas.openxmlformats.org/officeDocument/2006/relationships/slide" Target="slides/slide4.xml"/><Relationship Id="rId32" Type="http://schemas.openxmlformats.org/officeDocument/2006/relationships/font" Target="fonts/TitilliumWeb-boldItalic.fntdata"/><Relationship Id="rId13" Type="http://schemas.openxmlformats.org/officeDocument/2006/relationships/slide" Target="slides/slide7.xml"/><Relationship Id="rId12" Type="http://schemas.openxmlformats.org/officeDocument/2006/relationships/slide" Target="slides/slide6.xml"/><Relationship Id="rId34" Type="http://customschemas.google.com/relationships/presentationmetadata" Target="meta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jpg>
</file>

<file path=ppt/media/image2.png>
</file>

<file path=ppt/media/image21.jpg>
</file>

<file path=ppt/media/image22.jpg>
</file>

<file path=ppt/media/image23.jpg>
</file>

<file path=ppt/media/image24.png>
</file>

<file path=ppt/media/image26.png>
</file>

<file path=ppt/media/image27.png>
</file>

<file path=ppt/media/image28.png>
</file>

<file path=ppt/media/image29.png>
</file>

<file path=ppt/media/image3.png>
</file>

<file path=ppt/media/image32.png>
</file>

<file path=ppt/media/image33.png>
</file>

<file path=ppt/media/image34.jpg>
</file>

<file path=ppt/media/image35.png>
</file>

<file path=ppt/media/image36.png>
</file>

<file path=ppt/media/image37.png>
</file>

<file path=ppt/media/image38.png>
</file>

<file path=ppt/media/image39.png>
</file>

<file path=ppt/media/image4.png>
</file>

<file path=ppt/media/image41.png>
</file>

<file path=ppt/media/image42.png>
</file>

<file path=ppt/media/image43.png>
</file>

<file path=ppt/media/image44.png>
</file>

<file path=ppt/media/image45.png>
</file>

<file path=ppt/media/image46.png>
</file>

<file path=ppt/media/image47.png>
</file>

<file path=ppt/media/image48.jpg>
</file>

<file path=ppt/media/image49.jpg>
</file>

<file path=ppt/media/image5.jpg>
</file>

<file path=ppt/media/image50.png>
</file>

<file path=ppt/media/image51.jpg>
</file>

<file path=ppt/media/image52.jpg>
</file>

<file path=ppt/media/image53.jpg>
</file>

<file path=ppt/media/image54.png>
</file>

<file path=ppt/media/image55.png>
</file>

<file path=ppt/media/image56.png>
</file>

<file path=ppt/media/image57.png>
</file>

<file path=ppt/media/image58.png>
</file>

<file path=ppt/media/image59.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nl-NL"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5d7f3cd515_0_19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7" name="Google Shape;267;g15d7f3cd515_0_19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15d7f3cd515_0_159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0" name="Google Shape;350;g15d7f3cd515_0_159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15d7f3cd515_0_160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7" name="Google Shape;357;g15d7f3cd515_0_160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15d7f3cd515_0_161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4" name="Google Shape;364;g15d7f3cd515_0_16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15d7f3cd515_0_162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3" name="Google Shape;373;g15d7f3cd515_0_16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15d7f3cd515_0_162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9" name="Google Shape;379;g15d7f3cd515_0_16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15d7f3cd515_0_164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89" name="Google Shape;389;g15d7f3cd515_0_16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15d7f3cd515_0_165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8" name="Google Shape;398;g15d7f3cd515_0_16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1768a5fbdd2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1768a5fbdd2_0_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5" name="Google Shape;405;g1768a5fbdd2_0_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nl-NL"/>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15d7f3cd515_0_166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10" name="Google Shape;410;g15d7f3cd515_0_16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5d7f3cd515_0_57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3" name="Google Shape;273;g15d7f3cd515_0_5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5d7f3cd515_0_75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0" name="Google Shape;280;g15d7f3cd515_0_7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5d7f3cd515_0_76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7" name="Google Shape;287;g15d7f3cd515_0_7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5d7f3cd515_0_95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7" name="Google Shape;297;g15d7f3cd515_0_9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5d7f3cd515_0_118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3" name="Google Shape;303;g15d7f3cd515_0_118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5d7f3cd515_0_137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0" name="Google Shape;310;g15d7f3cd515_0_13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5d7f3cd515_0_158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4" name="Google Shape;334;g15d7f3cd515_0_15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15d7f3cd515_0_158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3" name="Google Shape;343;g15d7f3cd515_0_158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2.png"/><Relationship Id="rId4" Type="http://schemas.openxmlformats.org/officeDocument/2006/relationships/image" Target="../media/image1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jpg"/><Relationship Id="rId3" Type="http://schemas.openxmlformats.org/officeDocument/2006/relationships/image" Target="../media/image15.png"/><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 Id="rId3" Type="http://schemas.openxmlformats.org/officeDocument/2006/relationships/image" Target="../media/image15.png"/><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4.png"/><Relationship Id="rId4" Type="http://schemas.openxmlformats.org/officeDocument/2006/relationships/image" Target="../media/image5.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jpg"/><Relationship Id="rId3" Type="http://schemas.openxmlformats.org/officeDocument/2006/relationships/image" Target="../media/image18.png"/><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jpg"/><Relationship Id="rId3" Type="http://schemas.openxmlformats.org/officeDocument/2006/relationships/image" Target="../media/image18.png"/><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jp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4.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6.png"/><Relationship Id="rId3"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3.png"/><Relationship Id="rId3"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image" Target="../media/image3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8.jp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jp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7.png"/><Relationship Id="rId3"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png"/><Relationship Id="rId3" Type="http://schemas.openxmlformats.org/officeDocument/2006/relationships/image" Target="../media/image14.png"/><Relationship Id="rId4" Type="http://schemas.openxmlformats.org/officeDocument/2006/relationships/image" Target="../media/image5.jp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34.jp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5.png"/><Relationship Id="rId3" Type="http://schemas.openxmlformats.org/officeDocument/2006/relationships/image" Target="../media/image47.png"/><Relationship Id="rId4" Type="http://schemas.openxmlformats.org/officeDocument/2006/relationships/image" Target="../media/image29.png"/><Relationship Id="rId9" Type="http://schemas.openxmlformats.org/officeDocument/2006/relationships/image" Target="../media/image24.png"/><Relationship Id="rId5" Type="http://schemas.openxmlformats.org/officeDocument/2006/relationships/image" Target="../media/image27.png"/><Relationship Id="rId6" Type="http://schemas.openxmlformats.org/officeDocument/2006/relationships/image" Target="../media/image37.png"/><Relationship Id="rId7" Type="http://schemas.openxmlformats.org/officeDocument/2006/relationships/image" Target="../media/image38.png"/><Relationship Id="rId8" Type="http://schemas.openxmlformats.org/officeDocument/2006/relationships/image" Target="../media/image26.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8.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7.png"/><Relationship Id="rId3" Type="http://schemas.openxmlformats.org/officeDocument/2006/relationships/image" Target="../media/image42.png"/><Relationship Id="rId4" Type="http://schemas.openxmlformats.org/officeDocument/2006/relationships/image" Target="../media/image41.png"/><Relationship Id="rId9" Type="http://schemas.openxmlformats.org/officeDocument/2006/relationships/image" Target="../media/image54.png"/><Relationship Id="rId5" Type="http://schemas.openxmlformats.org/officeDocument/2006/relationships/image" Target="../media/image39.png"/><Relationship Id="rId6" Type="http://schemas.openxmlformats.org/officeDocument/2006/relationships/image" Target="../media/image38.png"/><Relationship Id="rId7" Type="http://schemas.openxmlformats.org/officeDocument/2006/relationships/image" Target="../media/image26.png"/><Relationship Id="rId8" Type="http://schemas.openxmlformats.org/officeDocument/2006/relationships/image" Target="../media/image35.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6.png"/><Relationship Id="rId3" Type="http://schemas.openxmlformats.org/officeDocument/2006/relationships/image" Target="../media/image35.png"/><Relationship Id="rId4" Type="http://schemas.openxmlformats.org/officeDocument/2006/relationships/image" Target="../media/image47.png"/><Relationship Id="rId10" Type="http://schemas.openxmlformats.org/officeDocument/2006/relationships/image" Target="../media/image48.jpg"/><Relationship Id="rId9" Type="http://schemas.openxmlformats.org/officeDocument/2006/relationships/image" Target="../media/image26.png"/><Relationship Id="rId5" Type="http://schemas.openxmlformats.org/officeDocument/2006/relationships/image" Target="../media/image42.png"/><Relationship Id="rId6" Type="http://schemas.openxmlformats.org/officeDocument/2006/relationships/image" Target="../media/image41.png"/><Relationship Id="rId7" Type="http://schemas.openxmlformats.org/officeDocument/2006/relationships/image" Target="../media/image39.png"/><Relationship Id="rId8" Type="http://schemas.openxmlformats.org/officeDocument/2006/relationships/image" Target="../media/image3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5.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Title Page">
  <p:cSld name="Main Title Page">
    <p:bg>
      <p:bgPr>
        <a:solidFill>
          <a:srgbClr val="1D4F9D"/>
        </a:solidFill>
      </p:bgPr>
    </p:bg>
    <p:spTree>
      <p:nvGrpSpPr>
        <p:cNvPr id="11" name="Shape 11"/>
        <p:cNvGrpSpPr/>
        <p:nvPr/>
      </p:nvGrpSpPr>
      <p:grpSpPr>
        <a:xfrm>
          <a:off x="0" y="0"/>
          <a:ext cx="0" cy="0"/>
          <a:chOff x="0" y="0"/>
          <a:chExt cx="0" cy="0"/>
        </a:xfrm>
      </p:grpSpPr>
      <p:pic>
        <p:nvPicPr>
          <p:cNvPr id="12" name="Google Shape;12;g15d7f3cd515_0_578"/>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13" name="Google Shape;13;g15d7f3cd515_0_578"/>
          <p:cNvSpPr/>
          <p:nvPr/>
        </p:nvSpPr>
        <p:spPr>
          <a:xfrm>
            <a:off x="0" y="5328745"/>
            <a:ext cx="12192000" cy="1529400"/>
          </a:xfrm>
          <a:prstGeom prst="rect">
            <a:avLst/>
          </a:prstGeom>
          <a:solidFill>
            <a:srgbClr val="004F9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4" name="Google Shape;14;g15d7f3cd515_0_578"/>
          <p:cNvSpPr/>
          <p:nvPr/>
        </p:nvSpPr>
        <p:spPr>
          <a:xfrm>
            <a:off x="0" y="0"/>
            <a:ext cx="12192000" cy="5328600"/>
          </a:xfrm>
          <a:prstGeom prst="rect">
            <a:avLst/>
          </a:prstGeom>
          <a:solidFill>
            <a:srgbClr val="5D247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descr="A screenshot of a computer&#10;&#10;Description automatically generated with low confidence" id="15" name="Google Shape;15;g15d7f3cd515_0_578"/>
          <p:cNvPicPr preferRelativeResize="0"/>
          <p:nvPr/>
        </p:nvPicPr>
        <p:blipFill rotWithShape="1">
          <a:blip r:embed="rId3">
            <a:alphaModFix/>
          </a:blip>
          <a:srcRect b="0" l="0" r="0" t="0"/>
          <a:stretch/>
        </p:blipFill>
        <p:spPr>
          <a:xfrm>
            <a:off x="2981402" y="5572540"/>
            <a:ext cx="6229198" cy="1047638"/>
          </a:xfrm>
          <a:prstGeom prst="rect">
            <a:avLst/>
          </a:prstGeom>
          <a:noFill/>
          <a:ln>
            <a:noFill/>
          </a:ln>
        </p:spPr>
      </p:pic>
      <p:pic>
        <p:nvPicPr>
          <p:cNvPr descr="A picture containing plant, vegetable&#10;&#10;Description automatically generated" id="16" name="Google Shape;16;g15d7f3cd515_0_578"/>
          <p:cNvPicPr preferRelativeResize="0"/>
          <p:nvPr/>
        </p:nvPicPr>
        <p:blipFill rotWithShape="1">
          <a:blip r:embed="rId4">
            <a:alphaModFix/>
          </a:blip>
          <a:srcRect b="0" l="0" r="0" t="0"/>
          <a:stretch/>
        </p:blipFill>
        <p:spPr>
          <a:xfrm>
            <a:off x="692150" y="326258"/>
            <a:ext cx="10807698" cy="4673601"/>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Full page 2">
  <p:cSld name="1_Full page 2">
    <p:spTree>
      <p:nvGrpSpPr>
        <p:cNvPr id="74" name="Shape 74"/>
        <p:cNvGrpSpPr/>
        <p:nvPr/>
      </p:nvGrpSpPr>
      <p:grpSpPr>
        <a:xfrm>
          <a:off x="0" y="0"/>
          <a:ext cx="0" cy="0"/>
          <a:chOff x="0" y="0"/>
          <a:chExt cx="0" cy="0"/>
        </a:xfrm>
      </p:grpSpPr>
      <p:sp>
        <p:nvSpPr>
          <p:cNvPr id="75" name="Google Shape;75;g15d7f3cd515_0_635"/>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Shape&#10;&#10;Description automatically generated with medium confidence" id="76" name="Google Shape;76;g15d7f3cd515_0_635"/>
          <p:cNvPicPr preferRelativeResize="0"/>
          <p:nvPr/>
        </p:nvPicPr>
        <p:blipFill rotWithShape="1">
          <a:blip r:embed="rId2">
            <a:alphaModFix/>
          </a:blip>
          <a:srcRect b="0" l="0" r="0" t="0"/>
          <a:stretch/>
        </p:blipFill>
        <p:spPr>
          <a:xfrm>
            <a:off x="263525" y="6137275"/>
            <a:ext cx="2803441" cy="471488"/>
          </a:xfrm>
          <a:prstGeom prst="rect">
            <a:avLst/>
          </a:prstGeom>
          <a:noFill/>
          <a:ln>
            <a:noFill/>
          </a:ln>
        </p:spPr>
      </p:pic>
      <p:sp>
        <p:nvSpPr>
          <p:cNvPr id="77" name="Google Shape;77;g15d7f3cd515_0_635"/>
          <p:cNvSpPr txBox="1"/>
          <p:nvPr>
            <p:ph idx="1" type="body"/>
          </p:nvPr>
        </p:nvSpPr>
        <p:spPr>
          <a:xfrm>
            <a:off x="1010688" y="908050"/>
            <a:ext cx="87429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EF4D9B"/>
              </a:buClr>
              <a:buSzPts val="4800"/>
              <a:buFont typeface="Arial"/>
              <a:buNone/>
              <a:defRPr b="1" i="0" sz="4800" u="none" cap="none" strike="noStrike">
                <a:solidFill>
                  <a:srgbClr val="EF4D9B"/>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ustom Layout">
  <p:cSld name="5_Custom Layout">
    <p:bg>
      <p:bgPr>
        <a:solidFill>
          <a:srgbClr val="5D247F"/>
        </a:solidFill>
      </p:bgPr>
    </p:bg>
    <p:spTree>
      <p:nvGrpSpPr>
        <p:cNvPr id="78" name="Shape 78"/>
        <p:cNvGrpSpPr/>
        <p:nvPr/>
      </p:nvGrpSpPr>
      <p:grpSpPr>
        <a:xfrm>
          <a:off x="0" y="0"/>
          <a:ext cx="0" cy="0"/>
          <a:chOff x="0" y="0"/>
          <a:chExt cx="0" cy="0"/>
        </a:xfrm>
      </p:grpSpPr>
      <p:sp>
        <p:nvSpPr>
          <p:cNvPr id="79" name="Google Shape;79;g15d7f3cd515_0_639"/>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80" name="Google Shape;80;g15d7f3cd515_0_639"/>
          <p:cNvPicPr preferRelativeResize="0"/>
          <p:nvPr/>
        </p:nvPicPr>
        <p:blipFill rotWithShape="1">
          <a:blip r:embed="rId2">
            <a:alphaModFix/>
          </a:blip>
          <a:srcRect b="0" l="0" r="0" t="0"/>
          <a:stretch/>
        </p:blipFill>
        <p:spPr>
          <a:xfrm>
            <a:off x="269832" y="6137244"/>
            <a:ext cx="2786201" cy="468588"/>
          </a:xfrm>
          <a:prstGeom prst="rect">
            <a:avLst/>
          </a:prstGeom>
          <a:noFill/>
          <a:ln>
            <a:noFill/>
          </a:ln>
        </p:spPr>
      </p:pic>
      <p:sp>
        <p:nvSpPr>
          <p:cNvPr id="81" name="Google Shape;81;g15d7f3cd515_0_639"/>
          <p:cNvSpPr txBox="1"/>
          <p:nvPr>
            <p:ph idx="1" type="body"/>
          </p:nvPr>
        </p:nvSpPr>
        <p:spPr>
          <a:xfrm>
            <a:off x="1010688" y="908050"/>
            <a:ext cx="87429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Text 1">
  <p:cSld name="Image Text 1">
    <p:bg>
      <p:bgPr>
        <a:solidFill>
          <a:srgbClr val="EF4D9B"/>
        </a:solidFill>
      </p:bgPr>
    </p:bg>
    <p:spTree>
      <p:nvGrpSpPr>
        <p:cNvPr id="82" name="Shape 82"/>
        <p:cNvGrpSpPr/>
        <p:nvPr/>
      </p:nvGrpSpPr>
      <p:grpSpPr>
        <a:xfrm>
          <a:off x="0" y="0"/>
          <a:ext cx="0" cy="0"/>
          <a:chOff x="0" y="0"/>
          <a:chExt cx="0" cy="0"/>
        </a:xfrm>
      </p:grpSpPr>
      <p:pic>
        <p:nvPicPr>
          <p:cNvPr descr="A picture containing onion, vegetable, plate, pink&#10;&#10;Description automatically generated" id="83" name="Google Shape;83;g15d7f3cd515_0_643"/>
          <p:cNvPicPr preferRelativeResize="0"/>
          <p:nvPr/>
        </p:nvPicPr>
        <p:blipFill rotWithShape="1">
          <a:blip r:embed="rId2">
            <a:alphaModFix/>
          </a:blip>
          <a:srcRect b="0" l="11932" r="21253" t="0"/>
          <a:stretch/>
        </p:blipFill>
        <p:spPr>
          <a:xfrm>
            <a:off x="0" y="0"/>
            <a:ext cx="6865938" cy="6858000"/>
          </a:xfrm>
          <a:prstGeom prst="rect">
            <a:avLst/>
          </a:prstGeom>
          <a:noFill/>
          <a:ln>
            <a:noFill/>
          </a:ln>
        </p:spPr>
      </p:pic>
      <p:pic>
        <p:nvPicPr>
          <p:cNvPr descr="Shape, rectangle&#10;&#10;Description automatically generated" id="84" name="Google Shape;84;g15d7f3cd515_0_643"/>
          <p:cNvPicPr preferRelativeResize="0"/>
          <p:nvPr/>
        </p:nvPicPr>
        <p:blipFill rotWithShape="1">
          <a:blip r:embed="rId3">
            <a:alphaModFix/>
          </a:blip>
          <a:srcRect b="0" l="0" r="0" t="0"/>
          <a:stretch/>
        </p:blipFill>
        <p:spPr>
          <a:xfrm>
            <a:off x="64294" y="58738"/>
            <a:ext cx="6742112" cy="6740525"/>
          </a:xfrm>
          <a:prstGeom prst="rect">
            <a:avLst/>
          </a:prstGeom>
          <a:noFill/>
          <a:ln>
            <a:noFill/>
          </a:ln>
        </p:spPr>
      </p:pic>
      <p:sp>
        <p:nvSpPr>
          <p:cNvPr id="85" name="Google Shape;85;g15d7f3cd515_0_643"/>
          <p:cNvSpPr txBox="1"/>
          <p:nvPr>
            <p:ph idx="1" type="body"/>
          </p:nvPr>
        </p:nvSpPr>
        <p:spPr>
          <a:xfrm>
            <a:off x="7380618" y="557914"/>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1" i="0" sz="4800" u="none" cap="none" strike="noStrike">
                <a:solidFill>
                  <a:schemeClr val="dk1"/>
                </a:solidFill>
                <a:latin typeface="Titillium Web SemiBold"/>
                <a:ea typeface="Titillium Web SemiBold"/>
                <a:cs typeface="Titillium Web SemiBold"/>
                <a:sym typeface="Titillium Web SemiBold"/>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6" name="Google Shape;86;g15d7f3cd515_0_643"/>
          <p:cNvSpPr txBox="1"/>
          <p:nvPr>
            <p:ph idx="2" type="body"/>
          </p:nvPr>
        </p:nvSpPr>
        <p:spPr>
          <a:xfrm>
            <a:off x="7393139" y="1649703"/>
            <a:ext cx="42717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7" name="Google Shape;87;g15d7f3cd515_0_643"/>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88" name="Google Shape;88;g15d7f3cd515_0_643"/>
          <p:cNvPicPr preferRelativeResize="0"/>
          <p:nvPr/>
        </p:nvPicPr>
        <p:blipFill rotWithShape="1">
          <a:blip r:embed="rId4">
            <a:alphaModFix/>
          </a:blip>
          <a:srcRect b="0" l="0" r="0" t="0"/>
          <a:stretch/>
        </p:blipFill>
        <p:spPr>
          <a:xfrm>
            <a:off x="7381801" y="6136545"/>
            <a:ext cx="2786201" cy="468588"/>
          </a:xfrm>
          <a:prstGeom prst="rect">
            <a:avLst/>
          </a:prstGeom>
          <a:noFill/>
          <a:ln>
            <a:noFill/>
          </a:ln>
        </p:spPr>
      </p:pic>
      <p:sp>
        <p:nvSpPr>
          <p:cNvPr id="89" name="Google Shape;89;g15d7f3cd515_0_643"/>
          <p:cNvSpPr txBox="1"/>
          <p:nvPr/>
        </p:nvSpPr>
        <p:spPr>
          <a:xfrm>
            <a:off x="956930" y="-850605"/>
            <a:ext cx="1848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Text 2">
  <p:cSld name="Image Text 2">
    <p:bg>
      <p:bgPr>
        <a:solidFill>
          <a:srgbClr val="5D247F"/>
        </a:solidFill>
      </p:bgPr>
    </p:bg>
    <p:spTree>
      <p:nvGrpSpPr>
        <p:cNvPr id="90" name="Shape 90"/>
        <p:cNvGrpSpPr/>
        <p:nvPr/>
      </p:nvGrpSpPr>
      <p:grpSpPr>
        <a:xfrm>
          <a:off x="0" y="0"/>
          <a:ext cx="0" cy="0"/>
          <a:chOff x="0" y="0"/>
          <a:chExt cx="0" cy="0"/>
        </a:xfrm>
      </p:grpSpPr>
      <p:pic>
        <p:nvPicPr>
          <p:cNvPr descr="A picture containing person, food, dish&#10;&#10;Description automatically generated" id="91" name="Google Shape;91;g15d7f3cd515_0_651"/>
          <p:cNvPicPr preferRelativeResize="0"/>
          <p:nvPr/>
        </p:nvPicPr>
        <p:blipFill rotWithShape="1">
          <a:blip r:embed="rId2">
            <a:alphaModFix/>
          </a:blip>
          <a:srcRect b="0" l="18498" r="14767" t="0"/>
          <a:stretch/>
        </p:blipFill>
        <p:spPr>
          <a:xfrm>
            <a:off x="5329237" y="0"/>
            <a:ext cx="6862760" cy="6858002"/>
          </a:xfrm>
          <a:prstGeom prst="rect">
            <a:avLst/>
          </a:prstGeom>
          <a:noFill/>
          <a:ln>
            <a:noFill/>
          </a:ln>
        </p:spPr>
      </p:pic>
      <p:pic>
        <p:nvPicPr>
          <p:cNvPr descr="Shape, rectangle&#10;&#10;Description automatically generated" id="92" name="Google Shape;92;g15d7f3cd515_0_651"/>
          <p:cNvPicPr preferRelativeResize="0"/>
          <p:nvPr/>
        </p:nvPicPr>
        <p:blipFill rotWithShape="1">
          <a:blip r:embed="rId3">
            <a:alphaModFix/>
          </a:blip>
          <a:srcRect b="0" l="0" r="0" t="0"/>
          <a:stretch/>
        </p:blipFill>
        <p:spPr>
          <a:xfrm>
            <a:off x="5391150" y="58738"/>
            <a:ext cx="6742112" cy="6740525"/>
          </a:xfrm>
          <a:prstGeom prst="rect">
            <a:avLst/>
          </a:prstGeom>
          <a:noFill/>
          <a:ln>
            <a:noFill/>
          </a:ln>
        </p:spPr>
      </p:pic>
      <p:sp>
        <p:nvSpPr>
          <p:cNvPr id="93" name="Google Shape;93;g15d7f3cd515_0_651"/>
          <p:cNvSpPr txBox="1"/>
          <p:nvPr>
            <p:ph idx="1" type="body"/>
          </p:nvPr>
        </p:nvSpPr>
        <p:spPr>
          <a:xfrm>
            <a:off x="601498" y="557914"/>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1" i="0" sz="4800" u="none" cap="none" strike="noStrike">
                <a:solidFill>
                  <a:schemeClr val="dk1"/>
                </a:solidFill>
                <a:latin typeface="Titillium Web SemiBold"/>
                <a:ea typeface="Titillium Web SemiBold"/>
                <a:cs typeface="Titillium Web SemiBold"/>
                <a:sym typeface="Titillium Web SemiBold"/>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94" name="Google Shape;94;g15d7f3cd515_0_651"/>
          <p:cNvSpPr txBox="1"/>
          <p:nvPr>
            <p:ph idx="2" type="body"/>
          </p:nvPr>
        </p:nvSpPr>
        <p:spPr>
          <a:xfrm>
            <a:off x="614019" y="1649703"/>
            <a:ext cx="42717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95" name="Google Shape;95;g15d7f3cd515_0_651"/>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96" name="Google Shape;96;g15d7f3cd515_0_651"/>
          <p:cNvPicPr preferRelativeResize="0"/>
          <p:nvPr/>
        </p:nvPicPr>
        <p:blipFill rotWithShape="1">
          <a:blip r:embed="rId4">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Frame 1">
  <p:cSld name="Text Frame 1">
    <p:bg>
      <p:bgPr>
        <a:solidFill>
          <a:srgbClr val="5D247F"/>
        </a:solidFill>
      </p:bgPr>
    </p:bg>
    <p:spTree>
      <p:nvGrpSpPr>
        <p:cNvPr id="97" name="Shape 97"/>
        <p:cNvGrpSpPr/>
        <p:nvPr/>
      </p:nvGrpSpPr>
      <p:grpSpPr>
        <a:xfrm>
          <a:off x="0" y="0"/>
          <a:ext cx="0" cy="0"/>
          <a:chOff x="0" y="0"/>
          <a:chExt cx="0" cy="0"/>
        </a:xfrm>
      </p:grpSpPr>
      <p:pic>
        <p:nvPicPr>
          <p:cNvPr descr="Shape, rectangle&#10;&#10;Description automatically generated" id="98" name="Google Shape;98;g15d7f3cd515_0_658"/>
          <p:cNvPicPr preferRelativeResize="0"/>
          <p:nvPr/>
        </p:nvPicPr>
        <p:blipFill rotWithShape="1">
          <a:blip r:embed="rId2">
            <a:alphaModFix/>
          </a:blip>
          <a:srcRect b="0" l="0" r="0" t="0"/>
          <a:stretch/>
        </p:blipFill>
        <p:spPr>
          <a:xfrm>
            <a:off x="5391150" y="58738"/>
            <a:ext cx="6742112" cy="6740525"/>
          </a:xfrm>
          <a:prstGeom prst="rect">
            <a:avLst/>
          </a:prstGeom>
          <a:noFill/>
          <a:ln>
            <a:noFill/>
          </a:ln>
        </p:spPr>
      </p:pic>
      <p:sp>
        <p:nvSpPr>
          <p:cNvPr id="99" name="Google Shape;99;g15d7f3cd515_0_658"/>
          <p:cNvSpPr txBox="1"/>
          <p:nvPr>
            <p:ph idx="1" type="body"/>
          </p:nvPr>
        </p:nvSpPr>
        <p:spPr>
          <a:xfrm>
            <a:off x="601498" y="557914"/>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1" i="0" sz="4800" u="none" cap="none" strike="noStrike">
                <a:solidFill>
                  <a:schemeClr val="dk1"/>
                </a:solidFill>
                <a:latin typeface="Titillium Web SemiBold"/>
                <a:ea typeface="Titillium Web SemiBold"/>
                <a:cs typeface="Titillium Web SemiBold"/>
                <a:sym typeface="Titillium Web SemiBold"/>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0" name="Google Shape;100;g15d7f3cd515_0_658"/>
          <p:cNvSpPr txBox="1"/>
          <p:nvPr>
            <p:ph idx="2" type="body"/>
          </p:nvPr>
        </p:nvSpPr>
        <p:spPr>
          <a:xfrm>
            <a:off x="614019" y="1649703"/>
            <a:ext cx="42717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1" name="Google Shape;101;g15d7f3cd515_0_658"/>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02" name="Google Shape;102;g15d7f3cd515_0_658"/>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Frame 2">
  <p:cSld name="Text Frame 2">
    <p:spTree>
      <p:nvGrpSpPr>
        <p:cNvPr id="103" name="Shape 103"/>
        <p:cNvGrpSpPr/>
        <p:nvPr/>
      </p:nvGrpSpPr>
      <p:grpSpPr>
        <a:xfrm>
          <a:off x="0" y="0"/>
          <a:ext cx="0" cy="0"/>
          <a:chOff x="0" y="0"/>
          <a:chExt cx="0" cy="0"/>
        </a:xfrm>
      </p:grpSpPr>
      <p:pic>
        <p:nvPicPr>
          <p:cNvPr descr="A picture containing graphical user interface&#10;&#10;Description automatically generated" id="104" name="Google Shape;104;g15d7f3cd515_0_664"/>
          <p:cNvPicPr preferRelativeResize="0"/>
          <p:nvPr/>
        </p:nvPicPr>
        <p:blipFill rotWithShape="1">
          <a:blip r:embed="rId2">
            <a:alphaModFix/>
          </a:blip>
          <a:srcRect b="0" l="0" r="0" t="0"/>
          <a:stretch/>
        </p:blipFill>
        <p:spPr>
          <a:xfrm>
            <a:off x="263525" y="6137275"/>
            <a:ext cx="2493963" cy="471488"/>
          </a:xfrm>
          <a:prstGeom prst="rect">
            <a:avLst/>
          </a:prstGeom>
          <a:noFill/>
          <a:ln>
            <a:noFill/>
          </a:ln>
        </p:spPr>
      </p:pic>
      <p:pic>
        <p:nvPicPr>
          <p:cNvPr id="105" name="Google Shape;105;g15d7f3cd515_0_664"/>
          <p:cNvPicPr preferRelativeResize="0"/>
          <p:nvPr/>
        </p:nvPicPr>
        <p:blipFill rotWithShape="1">
          <a:blip r:embed="rId3">
            <a:alphaModFix/>
          </a:blip>
          <a:srcRect b="0" l="0" r="0" t="0"/>
          <a:stretch/>
        </p:blipFill>
        <p:spPr>
          <a:xfrm>
            <a:off x="5391150" y="249238"/>
            <a:ext cx="6742112" cy="6359525"/>
          </a:xfrm>
          <a:prstGeom prst="rect">
            <a:avLst/>
          </a:prstGeom>
          <a:noFill/>
          <a:ln>
            <a:noFill/>
          </a:ln>
        </p:spPr>
      </p:pic>
      <p:sp>
        <p:nvSpPr>
          <p:cNvPr id="106" name="Google Shape;106;g15d7f3cd515_0_664"/>
          <p:cNvSpPr txBox="1"/>
          <p:nvPr>
            <p:ph idx="1" type="body"/>
          </p:nvPr>
        </p:nvSpPr>
        <p:spPr>
          <a:xfrm>
            <a:off x="601498" y="557914"/>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004F9D"/>
              </a:buClr>
              <a:buSzPts val="4800"/>
              <a:buFont typeface="Arial"/>
              <a:buNone/>
              <a:defRPr b="1" i="0" sz="4800" u="none" cap="none" strike="noStrike">
                <a:solidFill>
                  <a:srgbClr val="004F9D"/>
                </a:solidFill>
                <a:latin typeface="Titillium Web SemiBold"/>
                <a:ea typeface="Titillium Web SemiBold"/>
                <a:cs typeface="Titillium Web SemiBold"/>
                <a:sym typeface="Titillium Web SemiBold"/>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7" name="Google Shape;107;g15d7f3cd515_0_664"/>
          <p:cNvSpPr txBox="1"/>
          <p:nvPr>
            <p:ph idx="2" type="body"/>
          </p:nvPr>
        </p:nvSpPr>
        <p:spPr>
          <a:xfrm>
            <a:off x="614019" y="1649703"/>
            <a:ext cx="42717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rgbClr val="1D4F9D"/>
              </a:buClr>
              <a:buSzPts val="1800"/>
              <a:buFont typeface="Arial"/>
              <a:buNone/>
              <a:defRPr b="0" i="0" sz="1800" u="none" cap="none" strike="noStrike">
                <a:solidFill>
                  <a:srgbClr val="1D4F9D"/>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8" name="Google Shape;108;g15d7f3cd515_0_664"/>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Shape&#10;&#10;Description automatically generated with medium confidence" id="109" name="Google Shape;109;g15d7f3cd515_0_664"/>
          <p:cNvPicPr preferRelativeResize="0"/>
          <p:nvPr/>
        </p:nvPicPr>
        <p:blipFill rotWithShape="1">
          <a:blip r:embed="rId4">
            <a:alphaModFix/>
          </a:blip>
          <a:srcRect b="0" l="0" r="0" t="0"/>
          <a:stretch/>
        </p:blipFill>
        <p:spPr>
          <a:xfrm>
            <a:off x="263525" y="6137275"/>
            <a:ext cx="2803441" cy="471488"/>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ok slide 3">
  <p:cSld name="Book slide 3">
    <p:bg>
      <p:bgPr>
        <a:solidFill>
          <a:srgbClr val="00ABA5"/>
        </a:solidFill>
      </p:bgPr>
    </p:bg>
    <p:spTree>
      <p:nvGrpSpPr>
        <p:cNvPr id="110" name="Shape 110"/>
        <p:cNvGrpSpPr/>
        <p:nvPr/>
      </p:nvGrpSpPr>
      <p:grpSpPr>
        <a:xfrm>
          <a:off x="0" y="0"/>
          <a:ext cx="0" cy="0"/>
          <a:chOff x="0" y="0"/>
          <a:chExt cx="0" cy="0"/>
        </a:xfrm>
      </p:grpSpPr>
      <p:pic>
        <p:nvPicPr>
          <p:cNvPr id="111" name="Google Shape;111;g15d7f3cd515_0_677"/>
          <p:cNvPicPr preferRelativeResize="0"/>
          <p:nvPr/>
        </p:nvPicPr>
        <p:blipFill rotWithShape="1">
          <a:blip r:embed="rId2">
            <a:alphaModFix/>
          </a:blip>
          <a:srcRect b="0" l="0" r="0" t="0"/>
          <a:stretch/>
        </p:blipFill>
        <p:spPr>
          <a:xfrm>
            <a:off x="542925" y="485775"/>
            <a:ext cx="1685925" cy="1563688"/>
          </a:xfrm>
          <a:prstGeom prst="rect">
            <a:avLst/>
          </a:prstGeom>
          <a:noFill/>
          <a:ln>
            <a:noFill/>
          </a:ln>
        </p:spPr>
      </p:pic>
      <p:sp>
        <p:nvSpPr>
          <p:cNvPr id="112" name="Google Shape;112;g15d7f3cd515_0_677"/>
          <p:cNvSpPr txBox="1"/>
          <p:nvPr>
            <p:ph idx="1" type="body"/>
          </p:nvPr>
        </p:nvSpPr>
        <p:spPr>
          <a:xfrm>
            <a:off x="2757453" y="1026680"/>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1D4F9D"/>
              </a:buClr>
              <a:buSzPts val="4800"/>
              <a:buFont typeface="Arial"/>
              <a:buNone/>
              <a:defRPr b="0" i="0" sz="4800" u="none" cap="none" strike="noStrike">
                <a:solidFill>
                  <a:srgbClr val="1D4F9D"/>
                </a:solidFill>
                <a:latin typeface="Titillium Web"/>
                <a:ea typeface="Titillium Web"/>
                <a:cs typeface="Titillium Web"/>
                <a:sym typeface="Titillium Web"/>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3" name="Google Shape;113;g15d7f3cd515_0_677"/>
          <p:cNvSpPr txBox="1"/>
          <p:nvPr>
            <p:ph idx="2" type="body"/>
          </p:nvPr>
        </p:nvSpPr>
        <p:spPr>
          <a:xfrm>
            <a:off x="2757452" y="2048906"/>
            <a:ext cx="83802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rgbClr val="1D4F9D"/>
              </a:buClr>
              <a:buSzPts val="1800"/>
              <a:buFont typeface="Arial"/>
              <a:buNone/>
              <a:defRPr b="0" i="0" sz="1800" u="none" cap="none" strike="noStrike">
                <a:solidFill>
                  <a:srgbClr val="1D4F9D"/>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4" name="Google Shape;114;g15d7f3cd515_0_677"/>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15" name="Google Shape;115;g15d7f3cd515_0_677"/>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dience 1">
  <p:cSld name="Audience 1">
    <p:bg>
      <p:bgPr>
        <a:solidFill>
          <a:srgbClr val="004F9D"/>
        </a:solidFill>
      </p:bgPr>
    </p:bg>
    <p:spTree>
      <p:nvGrpSpPr>
        <p:cNvPr id="116" name="Shape 116"/>
        <p:cNvGrpSpPr/>
        <p:nvPr/>
      </p:nvGrpSpPr>
      <p:grpSpPr>
        <a:xfrm>
          <a:off x="0" y="0"/>
          <a:ext cx="0" cy="0"/>
          <a:chOff x="0" y="0"/>
          <a:chExt cx="0" cy="0"/>
        </a:xfrm>
      </p:grpSpPr>
      <p:sp>
        <p:nvSpPr>
          <p:cNvPr id="117" name="Google Shape;117;g15d7f3cd515_0_683"/>
          <p:cNvSpPr/>
          <p:nvPr/>
        </p:nvSpPr>
        <p:spPr>
          <a:xfrm>
            <a:off x="0" y="0"/>
            <a:ext cx="6096000" cy="6858000"/>
          </a:xfrm>
          <a:prstGeom prst="rect">
            <a:avLst/>
          </a:prstGeom>
          <a:solidFill>
            <a:srgbClr val="5D247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118" name="Google Shape;118;g15d7f3cd515_0_683"/>
          <p:cNvPicPr preferRelativeResize="0"/>
          <p:nvPr/>
        </p:nvPicPr>
        <p:blipFill rotWithShape="1">
          <a:blip r:embed="rId2">
            <a:alphaModFix/>
          </a:blip>
          <a:srcRect b="0" l="16684" r="16684" t="0"/>
          <a:stretch/>
        </p:blipFill>
        <p:spPr>
          <a:xfrm>
            <a:off x="761705" y="889569"/>
            <a:ext cx="4523700" cy="4523400"/>
          </a:xfrm>
          <a:prstGeom prst="ellipse">
            <a:avLst/>
          </a:prstGeom>
          <a:noFill/>
          <a:ln>
            <a:noFill/>
          </a:ln>
        </p:spPr>
      </p:pic>
      <p:pic>
        <p:nvPicPr>
          <p:cNvPr id="119" name="Google Shape;119;g15d7f3cd515_0_683"/>
          <p:cNvPicPr preferRelativeResize="0"/>
          <p:nvPr/>
        </p:nvPicPr>
        <p:blipFill rotWithShape="1">
          <a:blip r:embed="rId3">
            <a:alphaModFix/>
          </a:blip>
          <a:srcRect b="0" l="0" r="0" t="0"/>
          <a:stretch/>
        </p:blipFill>
        <p:spPr>
          <a:xfrm>
            <a:off x="901700" y="1030288"/>
            <a:ext cx="4243388" cy="4243387"/>
          </a:xfrm>
          <a:prstGeom prst="rect">
            <a:avLst/>
          </a:prstGeom>
          <a:noFill/>
          <a:ln>
            <a:noFill/>
          </a:ln>
        </p:spPr>
      </p:pic>
      <p:sp>
        <p:nvSpPr>
          <p:cNvPr id="120" name="Google Shape;120;g15d7f3cd515_0_683"/>
          <p:cNvSpPr txBox="1"/>
          <p:nvPr>
            <p:ph idx="1" type="body"/>
          </p:nvPr>
        </p:nvSpPr>
        <p:spPr>
          <a:xfrm>
            <a:off x="2030198" y="2815054"/>
            <a:ext cx="2097000" cy="6126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3600"/>
              <a:buFont typeface="Arial"/>
              <a:buNone/>
              <a:defRPr b="1" i="0" sz="3600" u="none" cap="none" strike="noStrike">
                <a:solidFill>
                  <a:schemeClr val="lt1"/>
                </a:solidFill>
                <a:highlight>
                  <a:srgbClr val="1D3076"/>
                </a:highlight>
                <a:latin typeface="Titillium Web"/>
                <a:ea typeface="Titillium Web"/>
                <a:cs typeface="Titillium Web"/>
                <a:sym typeface="Titillium Web"/>
              </a:defRPr>
            </a:lvl1pPr>
            <a:lvl2pPr indent="-457200" lvl="1" marL="9144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2pPr>
            <a:lvl3pPr indent="-457200" lvl="2" marL="13716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3pPr>
            <a:lvl4pPr indent="-457200" lvl="3" marL="18288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4pPr>
            <a:lvl5pPr indent="-457200" lvl="4" marL="22860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1" name="Google Shape;121;g15d7f3cd515_0_683"/>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22" name="Google Shape;122;g15d7f3cd515_0_683"/>
          <p:cNvPicPr preferRelativeResize="0"/>
          <p:nvPr/>
        </p:nvPicPr>
        <p:blipFill rotWithShape="1">
          <a:blip r:embed="rId4">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dience 2">
  <p:cSld name="Audience 2">
    <p:bg>
      <p:bgPr>
        <a:solidFill>
          <a:srgbClr val="004F9D"/>
        </a:solidFill>
      </p:bgPr>
    </p:bg>
    <p:spTree>
      <p:nvGrpSpPr>
        <p:cNvPr id="123" name="Shape 123"/>
        <p:cNvGrpSpPr/>
        <p:nvPr/>
      </p:nvGrpSpPr>
      <p:grpSpPr>
        <a:xfrm>
          <a:off x="0" y="0"/>
          <a:ext cx="0" cy="0"/>
          <a:chOff x="0" y="0"/>
          <a:chExt cx="0" cy="0"/>
        </a:xfrm>
      </p:grpSpPr>
      <p:sp>
        <p:nvSpPr>
          <p:cNvPr id="124" name="Google Shape;124;g15d7f3cd515_0_690"/>
          <p:cNvSpPr/>
          <p:nvPr/>
        </p:nvSpPr>
        <p:spPr>
          <a:xfrm>
            <a:off x="0" y="0"/>
            <a:ext cx="6096000" cy="6858000"/>
          </a:xfrm>
          <a:prstGeom prst="rect">
            <a:avLst/>
          </a:prstGeom>
          <a:solidFill>
            <a:srgbClr val="EF4D9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125" name="Google Shape;125;g15d7f3cd515_0_690"/>
          <p:cNvPicPr preferRelativeResize="0"/>
          <p:nvPr/>
        </p:nvPicPr>
        <p:blipFill rotWithShape="1">
          <a:blip r:embed="rId2">
            <a:alphaModFix/>
          </a:blip>
          <a:srcRect b="0" l="16661" r="16667" t="0"/>
          <a:stretch/>
        </p:blipFill>
        <p:spPr>
          <a:xfrm>
            <a:off x="761704" y="890634"/>
            <a:ext cx="4523700" cy="4523400"/>
          </a:xfrm>
          <a:prstGeom prst="ellipse">
            <a:avLst/>
          </a:prstGeom>
          <a:noFill/>
          <a:ln>
            <a:noFill/>
          </a:ln>
        </p:spPr>
      </p:pic>
      <p:pic>
        <p:nvPicPr>
          <p:cNvPr id="126" name="Google Shape;126;g15d7f3cd515_0_690"/>
          <p:cNvPicPr preferRelativeResize="0"/>
          <p:nvPr/>
        </p:nvPicPr>
        <p:blipFill rotWithShape="1">
          <a:blip r:embed="rId3">
            <a:alphaModFix/>
          </a:blip>
          <a:srcRect b="0" l="0" r="0" t="0"/>
          <a:stretch/>
        </p:blipFill>
        <p:spPr>
          <a:xfrm>
            <a:off x="901700" y="1030288"/>
            <a:ext cx="4243388" cy="4243387"/>
          </a:xfrm>
          <a:prstGeom prst="rect">
            <a:avLst/>
          </a:prstGeom>
          <a:noFill/>
          <a:ln>
            <a:noFill/>
          </a:ln>
        </p:spPr>
      </p:pic>
      <p:sp>
        <p:nvSpPr>
          <p:cNvPr id="127" name="Google Shape;127;g15d7f3cd515_0_690"/>
          <p:cNvSpPr txBox="1"/>
          <p:nvPr>
            <p:ph idx="1" type="body"/>
          </p:nvPr>
        </p:nvSpPr>
        <p:spPr>
          <a:xfrm>
            <a:off x="2030198" y="2815054"/>
            <a:ext cx="2097000" cy="6126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3600"/>
              <a:buFont typeface="Arial"/>
              <a:buNone/>
              <a:defRPr b="1" i="0" sz="3600" u="none" cap="none" strike="noStrike">
                <a:solidFill>
                  <a:schemeClr val="lt1"/>
                </a:solidFill>
                <a:highlight>
                  <a:srgbClr val="1D3076"/>
                </a:highlight>
                <a:latin typeface="Arial"/>
                <a:ea typeface="Arial"/>
                <a:cs typeface="Arial"/>
                <a:sym typeface="Arial"/>
              </a:defRPr>
            </a:lvl1pPr>
            <a:lvl2pPr indent="-457200" lvl="1" marL="9144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2pPr>
            <a:lvl3pPr indent="-457200" lvl="2" marL="13716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3pPr>
            <a:lvl4pPr indent="-457200" lvl="3" marL="18288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4pPr>
            <a:lvl5pPr indent="-457200" lvl="4" marL="22860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8" name="Google Shape;128;g15d7f3cd515_0_690"/>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29" name="Google Shape;129;g15d7f3cd515_0_690"/>
          <p:cNvPicPr preferRelativeResize="0"/>
          <p:nvPr/>
        </p:nvPicPr>
        <p:blipFill rotWithShape="1">
          <a:blip r:embed="rId4">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
  <p:cSld name="Thank you ">
    <p:spTree>
      <p:nvGrpSpPr>
        <p:cNvPr id="130" name="Shape 130"/>
        <p:cNvGrpSpPr/>
        <p:nvPr/>
      </p:nvGrpSpPr>
      <p:grpSpPr>
        <a:xfrm>
          <a:off x="0" y="0"/>
          <a:ext cx="0" cy="0"/>
          <a:chOff x="0" y="0"/>
          <a:chExt cx="0" cy="0"/>
        </a:xfrm>
      </p:grpSpPr>
      <p:pic>
        <p:nvPicPr>
          <p:cNvPr descr="A group of children sitting at a table&#10;&#10;Description automatically generated with low confidence" id="131" name="Google Shape;131;g15d7f3cd515_0_697"/>
          <p:cNvPicPr preferRelativeResize="0"/>
          <p:nvPr/>
        </p:nvPicPr>
        <p:blipFill rotWithShape="1">
          <a:blip r:embed="rId2">
            <a:alphaModFix/>
          </a:blip>
          <a:srcRect b="0" l="0" r="832" t="16275"/>
          <a:stretch/>
        </p:blipFill>
        <p:spPr>
          <a:xfrm>
            <a:off x="1" y="-1"/>
            <a:ext cx="12192000" cy="6858001"/>
          </a:xfrm>
          <a:prstGeom prst="rect">
            <a:avLst/>
          </a:prstGeom>
          <a:noFill/>
          <a:ln>
            <a:noFill/>
          </a:ln>
        </p:spPr>
      </p:pic>
      <p:sp>
        <p:nvSpPr>
          <p:cNvPr id="132" name="Google Shape;132;g15d7f3cd515_0_697"/>
          <p:cNvSpPr/>
          <p:nvPr/>
        </p:nvSpPr>
        <p:spPr>
          <a:xfrm>
            <a:off x="0" y="5328745"/>
            <a:ext cx="12192000" cy="1529400"/>
          </a:xfrm>
          <a:prstGeom prst="rect">
            <a:avLst/>
          </a:prstGeom>
          <a:solidFill>
            <a:srgbClr val="004F9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33" name="Google Shape;133;g15d7f3cd515_0_697"/>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34" name="Google Shape;134;g15d7f3cd515_0_697"/>
          <p:cNvPicPr preferRelativeResize="0"/>
          <p:nvPr/>
        </p:nvPicPr>
        <p:blipFill rotWithShape="1">
          <a:blip r:embed="rId3">
            <a:alphaModFix/>
          </a:blip>
          <a:srcRect b="0" l="0" r="0" t="0"/>
          <a:stretch/>
        </p:blipFill>
        <p:spPr>
          <a:xfrm>
            <a:off x="2981402" y="5572540"/>
            <a:ext cx="6229198" cy="1047638"/>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ok slide 1">
  <p:cSld name="Book slide 1">
    <p:spTree>
      <p:nvGrpSpPr>
        <p:cNvPr id="17" name="Shape 17"/>
        <p:cNvGrpSpPr/>
        <p:nvPr/>
      </p:nvGrpSpPr>
      <p:grpSpPr>
        <a:xfrm>
          <a:off x="0" y="0"/>
          <a:ext cx="0" cy="0"/>
          <a:chOff x="0" y="0"/>
          <a:chExt cx="0" cy="0"/>
        </a:xfrm>
      </p:grpSpPr>
      <p:pic>
        <p:nvPicPr>
          <p:cNvPr id="18" name="Google Shape;18;g15d7f3cd515_0_671"/>
          <p:cNvPicPr preferRelativeResize="0"/>
          <p:nvPr/>
        </p:nvPicPr>
        <p:blipFill rotWithShape="1">
          <a:blip r:embed="rId2">
            <a:alphaModFix/>
          </a:blip>
          <a:srcRect b="0" l="0" r="0" t="0"/>
          <a:stretch/>
        </p:blipFill>
        <p:spPr>
          <a:xfrm>
            <a:off x="542925" y="485775"/>
            <a:ext cx="1685925" cy="1563688"/>
          </a:xfrm>
          <a:prstGeom prst="rect">
            <a:avLst/>
          </a:prstGeom>
          <a:noFill/>
          <a:ln>
            <a:noFill/>
          </a:ln>
        </p:spPr>
      </p:pic>
      <p:sp>
        <p:nvSpPr>
          <p:cNvPr id="19" name="Google Shape;19;g15d7f3cd515_0_671"/>
          <p:cNvSpPr txBox="1"/>
          <p:nvPr>
            <p:ph idx="1" type="body"/>
          </p:nvPr>
        </p:nvSpPr>
        <p:spPr>
          <a:xfrm>
            <a:off x="2757453" y="1026680"/>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004F9D"/>
              </a:buClr>
              <a:buSzPts val="4800"/>
              <a:buFont typeface="Arial"/>
              <a:buNone/>
              <a:defRPr b="0" i="0" sz="4800" u="none" cap="none" strike="noStrike">
                <a:solidFill>
                  <a:srgbClr val="004F9D"/>
                </a:solidFill>
                <a:latin typeface="Titillium Web"/>
                <a:ea typeface="Titillium Web"/>
                <a:cs typeface="Titillium Web"/>
                <a:sym typeface="Titillium Web"/>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0" name="Google Shape;20;g15d7f3cd515_0_671"/>
          <p:cNvSpPr txBox="1"/>
          <p:nvPr>
            <p:ph idx="2" type="body"/>
          </p:nvPr>
        </p:nvSpPr>
        <p:spPr>
          <a:xfrm>
            <a:off x="2757452" y="2048906"/>
            <a:ext cx="83802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rgbClr val="1D4F9D"/>
              </a:buClr>
              <a:buSzPts val="1800"/>
              <a:buFont typeface="Arial"/>
              <a:buNone/>
              <a:defRPr b="0" i="0" sz="1800" u="none" cap="none" strike="noStrike">
                <a:solidFill>
                  <a:srgbClr val="1D4F9D"/>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 name="Google Shape;21;g15d7f3cd515_0_671"/>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Shape&#10;&#10;Description automatically generated with medium confidence" id="22" name="Google Shape;22;g15d7f3cd515_0_671"/>
          <p:cNvPicPr preferRelativeResize="0"/>
          <p:nvPr/>
        </p:nvPicPr>
        <p:blipFill rotWithShape="1">
          <a:blip r:embed="rId3">
            <a:alphaModFix/>
          </a:blip>
          <a:srcRect b="0" l="0" r="0" t="0"/>
          <a:stretch/>
        </p:blipFill>
        <p:spPr>
          <a:xfrm>
            <a:off x="263525" y="6137275"/>
            <a:ext cx="2803441" cy="471488"/>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amp;A">
  <p:cSld name="Q&amp;A">
    <p:spTree>
      <p:nvGrpSpPr>
        <p:cNvPr id="135" name="Shape 135"/>
        <p:cNvGrpSpPr/>
        <p:nvPr/>
      </p:nvGrpSpPr>
      <p:grpSpPr>
        <a:xfrm>
          <a:off x="0" y="0"/>
          <a:ext cx="0" cy="0"/>
          <a:chOff x="0" y="0"/>
          <a:chExt cx="0" cy="0"/>
        </a:xfrm>
      </p:grpSpPr>
      <p:sp>
        <p:nvSpPr>
          <p:cNvPr id="136" name="Google Shape;136;g15d7f3cd515_0_702"/>
          <p:cNvSpPr/>
          <p:nvPr/>
        </p:nvSpPr>
        <p:spPr>
          <a:xfrm>
            <a:off x="0" y="5328745"/>
            <a:ext cx="12192000" cy="1529400"/>
          </a:xfrm>
          <a:prstGeom prst="rect">
            <a:avLst/>
          </a:prstGeom>
          <a:solidFill>
            <a:srgbClr val="004F9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37" name="Google Shape;137;g15d7f3cd515_0_702"/>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38" name="Google Shape;138;g15d7f3cd515_0_702"/>
          <p:cNvPicPr preferRelativeResize="0"/>
          <p:nvPr/>
        </p:nvPicPr>
        <p:blipFill rotWithShape="1">
          <a:blip r:embed="rId2">
            <a:alphaModFix/>
          </a:blip>
          <a:srcRect b="0" l="0" r="0" t="0"/>
          <a:stretch/>
        </p:blipFill>
        <p:spPr>
          <a:xfrm>
            <a:off x="2981402" y="5572540"/>
            <a:ext cx="6229198" cy="1047638"/>
          </a:xfrm>
          <a:prstGeom prst="rect">
            <a:avLst/>
          </a:prstGeom>
          <a:noFill/>
          <a:ln>
            <a:noFill/>
          </a:ln>
        </p:spPr>
      </p:pic>
      <p:pic>
        <p:nvPicPr>
          <p:cNvPr descr="A picture containing vegetable&#10;&#10;Description automatically generated" id="139" name="Google Shape;139;g15d7f3cd515_0_702"/>
          <p:cNvPicPr preferRelativeResize="0"/>
          <p:nvPr/>
        </p:nvPicPr>
        <p:blipFill rotWithShape="1">
          <a:blip r:embed="rId3">
            <a:alphaModFix/>
          </a:blip>
          <a:srcRect b="0" l="0" r="0" t="34507"/>
          <a:stretch/>
        </p:blipFill>
        <p:spPr>
          <a:xfrm>
            <a:off x="0" y="13719"/>
            <a:ext cx="12191999" cy="5328747"/>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140" name="Shape 140"/>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bg>
      <p:bgPr>
        <a:solidFill>
          <a:srgbClr val="5D247F"/>
        </a:solidFill>
      </p:bgPr>
    </p:bg>
    <p:spTree>
      <p:nvGrpSpPr>
        <p:cNvPr id="141" name="Shape 141"/>
        <p:cNvGrpSpPr/>
        <p:nvPr/>
      </p:nvGrpSpPr>
      <p:grpSpPr>
        <a:xfrm>
          <a:off x="0" y="0"/>
          <a:ext cx="0" cy="0"/>
          <a:chOff x="0" y="0"/>
          <a:chExt cx="0" cy="0"/>
        </a:xfrm>
      </p:grpSpPr>
      <p:sp>
        <p:nvSpPr>
          <p:cNvPr id="142" name="Google Shape;142;g15d7f3cd515_0_708"/>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Titillium Web"/>
                <a:ea typeface="Titillium Web"/>
                <a:cs typeface="Titillium Web"/>
                <a:sym typeface="Titillium Web"/>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Titillium Web"/>
                <a:ea typeface="Titillium Web"/>
                <a:cs typeface="Titillium Web"/>
                <a:sym typeface="Titillium Web"/>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43" name="Google Shape;143;g15d7f3cd515_0_708"/>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1" i="0" sz="4800" u="none" cap="none" strike="noStrike">
                <a:solidFill>
                  <a:schemeClr val="dk1"/>
                </a:solidFill>
                <a:latin typeface="Titillium Web SemiBold"/>
                <a:ea typeface="Titillium Web SemiBold"/>
                <a:cs typeface="Titillium Web SemiBold"/>
                <a:sym typeface="Titillium Web SemiBold"/>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144" name="Google Shape;144;g15d7f3cd515_0_708"/>
          <p:cNvPicPr preferRelativeResize="0"/>
          <p:nvPr/>
        </p:nvPicPr>
        <p:blipFill rotWithShape="1">
          <a:blip r:embed="rId2">
            <a:alphaModFix/>
          </a:blip>
          <a:srcRect b="0" l="0" r="0" t="0"/>
          <a:stretch/>
        </p:blipFill>
        <p:spPr>
          <a:xfrm>
            <a:off x="9825038" y="3884043"/>
            <a:ext cx="1838325" cy="3017388"/>
          </a:xfrm>
          <a:prstGeom prst="rect">
            <a:avLst/>
          </a:prstGeom>
          <a:noFill/>
          <a:ln>
            <a:noFill/>
          </a:ln>
        </p:spPr>
      </p:pic>
      <p:pic>
        <p:nvPicPr>
          <p:cNvPr descr="A screenshot of a computer&#10;&#10;Description automatically generated with low confidence" id="145" name="Google Shape;145;g15d7f3cd515_0_708"/>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Full page 2">
  <p:cSld name="2_Full page 2">
    <p:spTree>
      <p:nvGrpSpPr>
        <p:cNvPr id="146" name="Shape 146"/>
        <p:cNvGrpSpPr/>
        <p:nvPr/>
      </p:nvGrpSpPr>
      <p:grpSpPr>
        <a:xfrm>
          <a:off x="0" y="0"/>
          <a:ext cx="0" cy="0"/>
          <a:chOff x="0" y="0"/>
          <a:chExt cx="0" cy="0"/>
        </a:xfrm>
      </p:grpSpPr>
      <p:sp>
        <p:nvSpPr>
          <p:cNvPr id="147" name="Google Shape;147;g15d7f3cd515_0_713"/>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Shape&#10;&#10;Description automatically generated with medium confidence" id="148" name="Google Shape;148;g15d7f3cd515_0_713"/>
          <p:cNvPicPr preferRelativeResize="0"/>
          <p:nvPr/>
        </p:nvPicPr>
        <p:blipFill rotWithShape="1">
          <a:blip r:embed="rId2">
            <a:alphaModFix/>
          </a:blip>
          <a:srcRect b="0" l="0" r="0" t="0"/>
          <a:stretch/>
        </p:blipFill>
        <p:spPr>
          <a:xfrm>
            <a:off x="263525" y="6137275"/>
            <a:ext cx="2803441" cy="471488"/>
          </a:xfrm>
          <a:prstGeom prst="rect">
            <a:avLst/>
          </a:prstGeom>
          <a:noFill/>
          <a:ln>
            <a:noFill/>
          </a:ln>
        </p:spPr>
      </p:pic>
      <p:sp>
        <p:nvSpPr>
          <p:cNvPr id="149" name="Google Shape;149;g15d7f3cd515_0_713"/>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50" name="Google Shape;150;g15d7f3cd515_0_713"/>
          <p:cNvSpPr txBox="1"/>
          <p:nvPr>
            <p:ph idx="2" type="body"/>
          </p:nvPr>
        </p:nvSpPr>
        <p:spPr>
          <a:xfrm>
            <a:off x="1010688" y="908050"/>
            <a:ext cx="87429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00ABA5"/>
              </a:buClr>
              <a:buSzPts val="4800"/>
              <a:buFont typeface="Arial"/>
              <a:buNone/>
              <a:defRPr b="1" i="0" sz="4800" u="none" cap="none" strike="noStrike">
                <a:solidFill>
                  <a:srgbClr val="00ABA5"/>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ustom Layout">
  <p:cSld name="3_Custom Layout">
    <p:bg>
      <p:bgPr>
        <a:solidFill>
          <a:srgbClr val="00ABA5"/>
        </a:solidFill>
      </p:bgPr>
    </p:bg>
    <p:spTree>
      <p:nvGrpSpPr>
        <p:cNvPr id="151" name="Shape 151"/>
        <p:cNvGrpSpPr/>
        <p:nvPr/>
      </p:nvGrpSpPr>
      <p:grpSpPr>
        <a:xfrm>
          <a:off x="0" y="0"/>
          <a:ext cx="0" cy="0"/>
          <a:chOff x="0" y="0"/>
          <a:chExt cx="0" cy="0"/>
        </a:xfrm>
      </p:grpSpPr>
      <p:pic>
        <p:nvPicPr>
          <p:cNvPr descr="A picture containing nature, several&#10;&#10;Description automatically generated" id="152" name="Google Shape;152;g15d7f3cd515_0_718"/>
          <p:cNvPicPr preferRelativeResize="0"/>
          <p:nvPr/>
        </p:nvPicPr>
        <p:blipFill rotWithShape="1">
          <a:blip r:embed="rId2">
            <a:alphaModFix/>
          </a:blip>
          <a:srcRect b="0" l="0" r="0" t="0"/>
          <a:stretch/>
        </p:blipFill>
        <p:spPr>
          <a:xfrm>
            <a:off x="6796882" y="-249533"/>
            <a:ext cx="5559964" cy="5559965"/>
          </a:xfrm>
          <a:prstGeom prst="rect">
            <a:avLst/>
          </a:prstGeom>
          <a:noFill/>
          <a:ln>
            <a:noFill/>
          </a:ln>
        </p:spPr>
      </p:pic>
      <p:sp>
        <p:nvSpPr>
          <p:cNvPr id="153" name="Google Shape;153;g15d7f3cd515_0_718"/>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sp>
        <p:nvSpPr>
          <p:cNvPr id="154" name="Google Shape;154;g15d7f3cd515_0_718"/>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55" name="Google Shape;155;g15d7f3cd515_0_718"/>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descr="A screenshot of a computer&#10;&#10;Description automatically generated with low confidence" id="156" name="Google Shape;156;g15d7f3cd515_0_718"/>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ustom Layout">
  <p:cSld name="7_Custom Layout">
    <p:bg>
      <p:bgPr>
        <a:solidFill>
          <a:srgbClr val="EF4D9B"/>
        </a:solidFill>
      </p:bgPr>
    </p:bg>
    <p:spTree>
      <p:nvGrpSpPr>
        <p:cNvPr id="157" name="Shape 157"/>
        <p:cNvGrpSpPr/>
        <p:nvPr/>
      </p:nvGrpSpPr>
      <p:grpSpPr>
        <a:xfrm>
          <a:off x="0" y="0"/>
          <a:ext cx="0" cy="0"/>
          <a:chOff x="0" y="0"/>
          <a:chExt cx="0" cy="0"/>
        </a:xfrm>
      </p:grpSpPr>
      <p:sp>
        <p:nvSpPr>
          <p:cNvPr id="158" name="Google Shape;158;g15d7f3cd515_0_724"/>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descr="Shape&#10;&#10;Description automatically generated with low confidence" id="159" name="Google Shape;159;g15d7f3cd515_0_724"/>
          <p:cNvPicPr preferRelativeResize="0"/>
          <p:nvPr/>
        </p:nvPicPr>
        <p:blipFill rotWithShape="1">
          <a:blip r:embed="rId2">
            <a:alphaModFix/>
          </a:blip>
          <a:srcRect b="0" l="0" r="0" t="0"/>
          <a:stretch/>
        </p:blipFill>
        <p:spPr>
          <a:xfrm>
            <a:off x="6812024" y="-237648"/>
            <a:ext cx="5630087" cy="5619176"/>
          </a:xfrm>
          <a:prstGeom prst="rect">
            <a:avLst/>
          </a:prstGeom>
          <a:noFill/>
          <a:ln>
            <a:noFill/>
          </a:ln>
        </p:spPr>
      </p:pic>
      <p:sp>
        <p:nvSpPr>
          <p:cNvPr id="160" name="Google Shape;160;g15d7f3cd515_0_724"/>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61" name="Google Shape;161;g15d7f3cd515_0_724"/>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62" name="Google Shape;162;g15d7f3cd515_0_724"/>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ustom Layout">
  <p:cSld name="9_Custom Layout">
    <p:spTree>
      <p:nvGrpSpPr>
        <p:cNvPr id="163" name="Shape 163"/>
        <p:cNvGrpSpPr/>
        <p:nvPr/>
      </p:nvGrpSpPr>
      <p:grpSpPr>
        <a:xfrm>
          <a:off x="0" y="0"/>
          <a:ext cx="0" cy="0"/>
          <a:chOff x="0" y="0"/>
          <a:chExt cx="0" cy="0"/>
        </a:xfrm>
      </p:grpSpPr>
      <p:sp>
        <p:nvSpPr>
          <p:cNvPr id="164" name="Google Shape;164;g15d7f3cd515_0_730"/>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sp>
        <p:nvSpPr>
          <p:cNvPr id="165" name="Google Shape;165;g15d7f3cd515_0_730"/>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1D4F9D"/>
              </a:buClr>
              <a:buSzPts val="1800"/>
              <a:buFont typeface="Arial"/>
              <a:buNone/>
              <a:defRPr b="0" i="0" sz="1800" u="none" cap="none" strike="noStrike">
                <a:solidFill>
                  <a:srgbClr val="1D4F9D"/>
                </a:solidFill>
                <a:latin typeface="Arial"/>
                <a:ea typeface="Arial"/>
                <a:cs typeface="Arial"/>
                <a:sym typeface="Arial"/>
              </a:defRPr>
            </a:lvl1pPr>
            <a:lvl2pPr indent="-381000" lvl="1" marL="914400" marR="0" rtl="0" algn="l">
              <a:lnSpc>
                <a:spcPct val="90000"/>
              </a:lnSpc>
              <a:spcBef>
                <a:spcPts val="500"/>
              </a:spcBef>
              <a:spcAft>
                <a:spcPts val="0"/>
              </a:spcAft>
              <a:buClr>
                <a:srgbClr val="1D4F9D"/>
              </a:buClr>
              <a:buSzPts val="2400"/>
              <a:buFont typeface="Arial"/>
              <a:buChar char="•"/>
              <a:defRPr b="0" i="0" sz="2400" u="none" cap="none" strike="noStrike">
                <a:solidFill>
                  <a:srgbClr val="1D4F9D"/>
                </a:solidFill>
                <a:latin typeface="Arial"/>
                <a:ea typeface="Arial"/>
                <a:cs typeface="Arial"/>
                <a:sym typeface="Arial"/>
              </a:defRPr>
            </a:lvl2pPr>
            <a:lvl3pPr indent="-355600" lvl="2" marL="1371600" marR="0" rtl="0" algn="l">
              <a:lnSpc>
                <a:spcPct val="90000"/>
              </a:lnSpc>
              <a:spcBef>
                <a:spcPts val="500"/>
              </a:spcBef>
              <a:spcAft>
                <a:spcPts val="0"/>
              </a:spcAft>
              <a:buClr>
                <a:srgbClr val="1D4F9D"/>
              </a:buClr>
              <a:buSzPts val="2000"/>
              <a:buFont typeface="Arial"/>
              <a:buChar char="•"/>
              <a:defRPr b="0" i="0" sz="2000" u="none" cap="none" strike="noStrike">
                <a:solidFill>
                  <a:srgbClr val="1D4F9D"/>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66" name="Google Shape;166;g15d7f3cd515_0_730"/>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EF4D9B"/>
              </a:buClr>
              <a:buSzPts val="4800"/>
              <a:buFont typeface="Arial"/>
              <a:buNone/>
              <a:defRPr b="1" i="0" sz="4800" u="none" cap="none" strike="noStrike">
                <a:solidFill>
                  <a:srgbClr val="EF4D9B"/>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descr="Shape&#10;&#10;Description automatically generated with medium confidence" id="167" name="Google Shape;167;g15d7f3cd515_0_730"/>
          <p:cNvPicPr preferRelativeResize="0"/>
          <p:nvPr/>
        </p:nvPicPr>
        <p:blipFill rotWithShape="1">
          <a:blip r:embed="rId2">
            <a:alphaModFix/>
          </a:blip>
          <a:srcRect b="0" l="0" r="0" t="0"/>
          <a:stretch/>
        </p:blipFill>
        <p:spPr>
          <a:xfrm>
            <a:off x="263525" y="6137275"/>
            <a:ext cx="2803441" cy="471488"/>
          </a:xfrm>
          <a:prstGeom prst="rect">
            <a:avLst/>
          </a:prstGeom>
          <a:noFill/>
          <a:ln>
            <a:noFill/>
          </a:ln>
        </p:spPr>
      </p:pic>
      <p:pic>
        <p:nvPicPr>
          <p:cNvPr descr="Icon&#10;&#10;Description automatically generated with medium confidence" id="168" name="Google Shape;168;g15d7f3cd515_0_730"/>
          <p:cNvPicPr preferRelativeResize="0"/>
          <p:nvPr/>
        </p:nvPicPr>
        <p:blipFill rotWithShape="1">
          <a:blip r:embed="rId3">
            <a:alphaModFix/>
          </a:blip>
          <a:srcRect b="0" l="0" r="0" t="0"/>
          <a:stretch/>
        </p:blipFill>
        <p:spPr>
          <a:xfrm>
            <a:off x="6739193" y="-311866"/>
            <a:ext cx="5644957" cy="5634016"/>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ustom Layout">
  <p:cSld name="6_Custom Layout">
    <p:bg>
      <p:bgPr>
        <a:solidFill>
          <a:srgbClr val="00ABA5"/>
        </a:solidFill>
      </p:bgPr>
    </p:bg>
    <p:spTree>
      <p:nvGrpSpPr>
        <p:cNvPr id="169" name="Shape 169"/>
        <p:cNvGrpSpPr/>
        <p:nvPr/>
      </p:nvGrpSpPr>
      <p:grpSpPr>
        <a:xfrm>
          <a:off x="0" y="0"/>
          <a:ext cx="0" cy="0"/>
          <a:chOff x="0" y="0"/>
          <a:chExt cx="0" cy="0"/>
        </a:xfrm>
      </p:grpSpPr>
      <p:sp>
        <p:nvSpPr>
          <p:cNvPr id="170" name="Google Shape;170;g15d7f3cd515_0_736"/>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71" name="Google Shape;171;g15d7f3cd515_0_736"/>
          <p:cNvPicPr preferRelativeResize="0"/>
          <p:nvPr/>
        </p:nvPicPr>
        <p:blipFill rotWithShape="1">
          <a:blip r:embed="rId2">
            <a:alphaModFix/>
          </a:blip>
          <a:srcRect b="0" l="0" r="0" t="0"/>
          <a:stretch/>
        </p:blipFill>
        <p:spPr>
          <a:xfrm>
            <a:off x="269832" y="6137244"/>
            <a:ext cx="2786201" cy="468588"/>
          </a:xfrm>
          <a:prstGeom prst="rect">
            <a:avLst/>
          </a:prstGeom>
          <a:noFill/>
          <a:ln>
            <a:noFill/>
          </a:ln>
        </p:spPr>
      </p:pic>
      <p:sp>
        <p:nvSpPr>
          <p:cNvPr id="172" name="Google Shape;172;g15d7f3cd515_0_736"/>
          <p:cNvSpPr txBox="1"/>
          <p:nvPr>
            <p:ph idx="1" type="body"/>
          </p:nvPr>
        </p:nvSpPr>
        <p:spPr>
          <a:xfrm>
            <a:off x="1010688" y="908050"/>
            <a:ext cx="87429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our split 1">
  <p:cSld name="Colour split 1">
    <p:bg>
      <p:bgPr>
        <a:solidFill>
          <a:srgbClr val="004F9D"/>
        </a:solidFill>
      </p:bgPr>
    </p:bg>
    <p:spTree>
      <p:nvGrpSpPr>
        <p:cNvPr id="173" name="Shape 173"/>
        <p:cNvGrpSpPr/>
        <p:nvPr/>
      </p:nvGrpSpPr>
      <p:grpSpPr>
        <a:xfrm>
          <a:off x="0" y="0"/>
          <a:ext cx="0" cy="0"/>
          <a:chOff x="0" y="0"/>
          <a:chExt cx="0" cy="0"/>
        </a:xfrm>
      </p:grpSpPr>
      <p:sp>
        <p:nvSpPr>
          <p:cNvPr id="174" name="Google Shape;174;g15d7f3cd515_0_740"/>
          <p:cNvSpPr/>
          <p:nvPr/>
        </p:nvSpPr>
        <p:spPr>
          <a:xfrm>
            <a:off x="6096000" y="0"/>
            <a:ext cx="6096000" cy="6858000"/>
          </a:xfrm>
          <a:prstGeom prst="rect">
            <a:avLst/>
          </a:prstGeom>
          <a:solidFill>
            <a:srgbClr val="5D247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75" name="Google Shape;175;g15d7f3cd515_0_740"/>
          <p:cNvSpPr txBox="1"/>
          <p:nvPr>
            <p:ph idx="1" type="body"/>
          </p:nvPr>
        </p:nvSpPr>
        <p:spPr>
          <a:xfrm>
            <a:off x="6695561" y="555979"/>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0" i="0" sz="4800" u="none" cap="none" strike="noStrike">
                <a:solidFill>
                  <a:schemeClr val="dk1"/>
                </a:solidFill>
                <a:latin typeface="Titillium Web"/>
                <a:ea typeface="Titillium Web"/>
                <a:cs typeface="Titillium Web"/>
                <a:sym typeface="Titillium Web"/>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76" name="Google Shape;176;g15d7f3cd515_0_740"/>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77" name="Google Shape;177;g15d7f3cd515_0_740"/>
          <p:cNvPicPr preferRelativeResize="0"/>
          <p:nvPr/>
        </p:nvPicPr>
        <p:blipFill rotWithShape="1">
          <a:blip r:embed="rId2">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our split 2">
  <p:cSld name="Colour split 2">
    <p:bg>
      <p:bgPr>
        <a:solidFill>
          <a:srgbClr val="1D4F9D"/>
        </a:solidFill>
      </p:bgPr>
    </p:bg>
    <p:spTree>
      <p:nvGrpSpPr>
        <p:cNvPr id="178" name="Shape 178"/>
        <p:cNvGrpSpPr/>
        <p:nvPr/>
      </p:nvGrpSpPr>
      <p:grpSpPr>
        <a:xfrm>
          <a:off x="0" y="0"/>
          <a:ext cx="0" cy="0"/>
          <a:chOff x="0" y="0"/>
          <a:chExt cx="0" cy="0"/>
        </a:xfrm>
      </p:grpSpPr>
      <p:sp>
        <p:nvSpPr>
          <p:cNvPr id="179" name="Google Shape;179;g15d7f3cd515_0_745"/>
          <p:cNvSpPr/>
          <p:nvPr/>
        </p:nvSpPr>
        <p:spPr>
          <a:xfrm>
            <a:off x="6096000" y="0"/>
            <a:ext cx="6096000" cy="6858000"/>
          </a:xfrm>
          <a:prstGeom prst="rect">
            <a:avLst/>
          </a:prstGeom>
          <a:solidFill>
            <a:srgbClr val="00ABA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80" name="Google Shape;180;g15d7f3cd515_0_745"/>
          <p:cNvSpPr txBox="1"/>
          <p:nvPr>
            <p:ph idx="1" type="body"/>
          </p:nvPr>
        </p:nvSpPr>
        <p:spPr>
          <a:xfrm>
            <a:off x="6695561" y="555979"/>
            <a:ext cx="3100500" cy="792300"/>
          </a:xfrm>
          <a:prstGeom prst="rect">
            <a:avLst/>
          </a:prstGeom>
          <a:noFill/>
          <a:ln>
            <a:noFill/>
          </a:ln>
        </p:spPr>
        <p:txBody>
          <a:bodyPr anchorCtr="0" anchor="t" bIns="45700" lIns="91425" spcFirstLastPara="1" rIns="91425" wrap="square" tIns="45700">
            <a:noAutofit/>
          </a:bodyPr>
          <a:lstStyle>
            <a:lvl1pPr indent="-533400" lvl="0" marL="457200" marR="0" rtl="0" algn="l">
              <a:lnSpc>
                <a:spcPct val="90000"/>
              </a:lnSpc>
              <a:spcBef>
                <a:spcPts val="1000"/>
              </a:spcBef>
              <a:spcAft>
                <a:spcPts val="0"/>
              </a:spcAft>
              <a:buClr>
                <a:schemeClr val="dk1"/>
              </a:buClr>
              <a:buSzPts val="4800"/>
              <a:buFont typeface="Arial"/>
              <a:buChar char="•"/>
              <a:defRPr b="0" i="0" sz="4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81" name="Google Shape;181;g15d7f3cd515_0_745"/>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82" name="Google Shape;182;g15d7f3cd515_0_745"/>
          <p:cNvPicPr preferRelativeResize="0"/>
          <p:nvPr/>
        </p:nvPicPr>
        <p:blipFill rotWithShape="1">
          <a:blip r:embed="rId2">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1">
  <p:cSld name="Contents 1">
    <p:bg>
      <p:bgPr>
        <a:solidFill>
          <a:srgbClr val="5D247F"/>
        </a:solidFill>
      </p:bgPr>
    </p:bg>
    <p:spTree>
      <p:nvGrpSpPr>
        <p:cNvPr id="23" name="Shape 23"/>
        <p:cNvGrpSpPr/>
        <p:nvPr/>
      </p:nvGrpSpPr>
      <p:grpSpPr>
        <a:xfrm>
          <a:off x="0" y="0"/>
          <a:ext cx="0" cy="0"/>
          <a:chOff x="0" y="0"/>
          <a:chExt cx="0" cy="0"/>
        </a:xfrm>
      </p:grpSpPr>
      <p:sp>
        <p:nvSpPr>
          <p:cNvPr id="24" name="Google Shape;24;g15d7f3cd515_0_584"/>
          <p:cNvSpPr txBox="1"/>
          <p:nvPr/>
        </p:nvSpPr>
        <p:spPr>
          <a:xfrm>
            <a:off x="677863" y="619125"/>
            <a:ext cx="3157500" cy="831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800"/>
              <a:buFont typeface="Arial"/>
              <a:buNone/>
            </a:pPr>
            <a:r>
              <a:rPr b="1" i="0" lang="nl-NL" sz="4800" u="none" cap="none" strike="noStrike">
                <a:solidFill>
                  <a:schemeClr val="lt1"/>
                </a:solidFill>
                <a:latin typeface="Arial"/>
                <a:ea typeface="Arial"/>
                <a:cs typeface="Arial"/>
                <a:sym typeface="Arial"/>
              </a:rPr>
              <a:t>Contents</a:t>
            </a:r>
            <a:endParaRPr b="0" i="0" sz="1400" u="none" cap="none" strike="noStrike">
              <a:solidFill>
                <a:srgbClr val="000000"/>
              </a:solidFill>
              <a:latin typeface="Arial"/>
              <a:ea typeface="Arial"/>
              <a:cs typeface="Arial"/>
              <a:sym typeface="Arial"/>
            </a:endParaRPr>
          </a:p>
        </p:txBody>
      </p:sp>
      <p:sp>
        <p:nvSpPr>
          <p:cNvPr id="25" name="Google Shape;25;g15d7f3cd515_0_584"/>
          <p:cNvSpPr txBox="1"/>
          <p:nvPr>
            <p:ph idx="1" type="body"/>
          </p:nvPr>
        </p:nvSpPr>
        <p:spPr>
          <a:xfrm>
            <a:off x="1894841" y="1871067"/>
            <a:ext cx="13359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6" name="Google Shape;26;g15d7f3cd515_0_584"/>
          <p:cNvSpPr txBox="1"/>
          <p:nvPr>
            <p:ph idx="2" type="body"/>
          </p:nvPr>
        </p:nvSpPr>
        <p:spPr>
          <a:xfrm>
            <a:off x="1894841" y="2236827"/>
            <a:ext cx="13359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7" name="Google Shape;27;g15d7f3cd515_0_584"/>
          <p:cNvSpPr txBox="1"/>
          <p:nvPr>
            <p:ph idx="3" type="body"/>
          </p:nvPr>
        </p:nvSpPr>
        <p:spPr>
          <a:xfrm>
            <a:off x="1894841" y="2622907"/>
            <a:ext cx="13359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8" name="Google Shape;28;g15d7f3cd515_0_584"/>
          <p:cNvSpPr txBox="1"/>
          <p:nvPr>
            <p:ph idx="4" type="body"/>
          </p:nvPr>
        </p:nvSpPr>
        <p:spPr>
          <a:xfrm>
            <a:off x="1894841" y="3008987"/>
            <a:ext cx="13359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9" name="Google Shape;29;g15d7f3cd515_0_584"/>
          <p:cNvSpPr txBox="1"/>
          <p:nvPr>
            <p:ph idx="5" type="body"/>
          </p:nvPr>
        </p:nvSpPr>
        <p:spPr>
          <a:xfrm>
            <a:off x="1473201" y="1877654"/>
            <a:ext cx="4623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0" name="Google Shape;30;g15d7f3cd515_0_584"/>
          <p:cNvSpPr txBox="1"/>
          <p:nvPr>
            <p:ph idx="6" type="body"/>
          </p:nvPr>
        </p:nvSpPr>
        <p:spPr>
          <a:xfrm>
            <a:off x="1473201" y="2243414"/>
            <a:ext cx="4623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1" name="Google Shape;31;g15d7f3cd515_0_584"/>
          <p:cNvSpPr txBox="1"/>
          <p:nvPr>
            <p:ph idx="7" type="body"/>
          </p:nvPr>
        </p:nvSpPr>
        <p:spPr>
          <a:xfrm>
            <a:off x="1473201" y="2629494"/>
            <a:ext cx="4623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2" name="Google Shape;32;g15d7f3cd515_0_584"/>
          <p:cNvSpPr txBox="1"/>
          <p:nvPr>
            <p:ph idx="8" type="body"/>
          </p:nvPr>
        </p:nvSpPr>
        <p:spPr>
          <a:xfrm>
            <a:off x="1473201" y="3015574"/>
            <a:ext cx="4623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3" name="Google Shape;33;g15d7f3cd515_0_584"/>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34" name="Google Shape;34;g15d7f3cd515_0_584"/>
          <p:cNvPicPr preferRelativeResize="0"/>
          <p:nvPr/>
        </p:nvPicPr>
        <p:blipFill rotWithShape="1">
          <a:blip r:embed="rId2">
            <a:alphaModFix/>
          </a:blip>
          <a:srcRect b="0" l="0" r="0" t="0"/>
          <a:stretch/>
        </p:blipFill>
        <p:spPr>
          <a:xfrm>
            <a:off x="269832" y="6137244"/>
            <a:ext cx="2786201" cy="468588"/>
          </a:xfrm>
          <a:prstGeom prst="rect">
            <a:avLst/>
          </a:prstGeom>
          <a:noFill/>
          <a:ln>
            <a:noFill/>
          </a:ln>
        </p:spPr>
      </p:pic>
      <p:sp>
        <p:nvSpPr>
          <p:cNvPr id="35" name="Google Shape;35;g15d7f3cd515_0_584"/>
          <p:cNvSpPr txBox="1"/>
          <p:nvPr/>
        </p:nvSpPr>
        <p:spPr>
          <a:xfrm>
            <a:off x="4357991" y="622570"/>
            <a:ext cx="1848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descr="A picture containing person&#10;&#10;Description automatically generated" id="36" name="Google Shape;36;g15d7f3cd515_0_584"/>
          <p:cNvPicPr preferRelativeResize="0"/>
          <p:nvPr/>
        </p:nvPicPr>
        <p:blipFill rotWithShape="1">
          <a:blip r:embed="rId3">
            <a:alphaModFix/>
          </a:blip>
          <a:srcRect b="0" l="17256" r="14319" t="0"/>
          <a:stretch/>
        </p:blipFill>
        <p:spPr>
          <a:xfrm>
            <a:off x="6158762" y="0"/>
            <a:ext cx="6033241" cy="6858002"/>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ok slide 2">
  <p:cSld name="Book slide 2">
    <p:bg>
      <p:bgPr>
        <a:solidFill>
          <a:srgbClr val="EF4D9B"/>
        </a:solidFill>
      </p:bgPr>
    </p:bg>
    <p:spTree>
      <p:nvGrpSpPr>
        <p:cNvPr id="183" name="Shape 183"/>
        <p:cNvGrpSpPr/>
        <p:nvPr/>
      </p:nvGrpSpPr>
      <p:grpSpPr>
        <a:xfrm>
          <a:off x="0" y="0"/>
          <a:ext cx="0" cy="0"/>
          <a:chOff x="0" y="0"/>
          <a:chExt cx="0" cy="0"/>
        </a:xfrm>
      </p:grpSpPr>
      <p:pic>
        <p:nvPicPr>
          <p:cNvPr id="184" name="Google Shape;184;g15d7f3cd515_0_750"/>
          <p:cNvPicPr preferRelativeResize="0"/>
          <p:nvPr/>
        </p:nvPicPr>
        <p:blipFill rotWithShape="1">
          <a:blip r:embed="rId2">
            <a:alphaModFix/>
          </a:blip>
          <a:srcRect b="0" l="0" r="0" t="0"/>
          <a:stretch/>
        </p:blipFill>
        <p:spPr>
          <a:xfrm>
            <a:off x="542925" y="485775"/>
            <a:ext cx="1685925" cy="1563688"/>
          </a:xfrm>
          <a:prstGeom prst="rect">
            <a:avLst/>
          </a:prstGeom>
          <a:noFill/>
          <a:ln>
            <a:noFill/>
          </a:ln>
        </p:spPr>
      </p:pic>
      <p:sp>
        <p:nvSpPr>
          <p:cNvPr id="185" name="Google Shape;185;g15d7f3cd515_0_750"/>
          <p:cNvSpPr txBox="1"/>
          <p:nvPr>
            <p:ph idx="1" type="body"/>
          </p:nvPr>
        </p:nvSpPr>
        <p:spPr>
          <a:xfrm>
            <a:off x="2757453" y="1026680"/>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4800"/>
              <a:buFont typeface="Arial"/>
              <a:buNone/>
              <a:defRPr b="0" i="0" sz="4800" u="none" cap="none" strike="noStrike">
                <a:solidFill>
                  <a:schemeClr val="lt1"/>
                </a:solidFill>
                <a:latin typeface="Titillium Web"/>
                <a:ea typeface="Titillium Web"/>
                <a:cs typeface="Titillium Web"/>
                <a:sym typeface="Titillium Web"/>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86" name="Google Shape;186;g15d7f3cd515_0_750"/>
          <p:cNvSpPr txBox="1"/>
          <p:nvPr>
            <p:ph idx="2" type="body"/>
          </p:nvPr>
        </p:nvSpPr>
        <p:spPr>
          <a:xfrm>
            <a:off x="2757452" y="2048906"/>
            <a:ext cx="83802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rgbClr val="1D4F9D"/>
              </a:buClr>
              <a:buSzPts val="1800"/>
              <a:buFont typeface="Arial"/>
              <a:buNone/>
              <a:defRPr b="0" i="0" sz="1800" u="none" cap="none" strike="noStrike">
                <a:solidFill>
                  <a:srgbClr val="1D4F9D"/>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87" name="Google Shape;187;g15d7f3cd515_0_750"/>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88" name="Google Shape;188;g15d7f3cd515_0_750"/>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Full page 2">
  <p:cSld name="1_Full page 2">
    <p:spTree>
      <p:nvGrpSpPr>
        <p:cNvPr id="190" name="Shape 190"/>
        <p:cNvGrpSpPr/>
        <p:nvPr/>
      </p:nvGrpSpPr>
      <p:grpSpPr>
        <a:xfrm>
          <a:off x="0" y="0"/>
          <a:ext cx="0" cy="0"/>
          <a:chOff x="0" y="0"/>
          <a:chExt cx="0" cy="0"/>
        </a:xfrm>
      </p:grpSpPr>
      <p:sp>
        <p:nvSpPr>
          <p:cNvPr id="191" name="Google Shape;191;g15d7f3cd515_0_1150"/>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Shape&#10;&#10;Description automatically generated with medium confidence" id="192" name="Google Shape;192;g15d7f3cd515_0_1150"/>
          <p:cNvPicPr preferRelativeResize="0"/>
          <p:nvPr/>
        </p:nvPicPr>
        <p:blipFill rotWithShape="1">
          <a:blip r:embed="rId2">
            <a:alphaModFix/>
          </a:blip>
          <a:srcRect b="0" l="0" r="0" t="0"/>
          <a:stretch/>
        </p:blipFill>
        <p:spPr>
          <a:xfrm>
            <a:off x="263525" y="6137275"/>
            <a:ext cx="2803441" cy="471488"/>
          </a:xfrm>
          <a:prstGeom prst="rect">
            <a:avLst/>
          </a:prstGeom>
          <a:noFill/>
          <a:ln>
            <a:noFill/>
          </a:ln>
        </p:spPr>
      </p:pic>
      <p:sp>
        <p:nvSpPr>
          <p:cNvPr id="193" name="Google Shape;193;g15d7f3cd515_0_1150"/>
          <p:cNvSpPr txBox="1"/>
          <p:nvPr>
            <p:ph idx="1" type="body"/>
          </p:nvPr>
        </p:nvSpPr>
        <p:spPr>
          <a:xfrm>
            <a:off x="1010688" y="908050"/>
            <a:ext cx="87429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EF4D9B"/>
              </a:buClr>
              <a:buSzPts val="4800"/>
              <a:buFont typeface="Arial"/>
              <a:buNone/>
              <a:defRPr b="1" i="0" sz="4800" u="none" cap="none" strike="noStrike">
                <a:solidFill>
                  <a:srgbClr val="EF4D9B"/>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ok slide 3">
  <p:cSld name="Book slide 3">
    <p:bg>
      <p:bgPr>
        <a:solidFill>
          <a:srgbClr val="00ABA5"/>
        </a:solidFill>
      </p:bgPr>
    </p:bg>
    <p:spTree>
      <p:nvGrpSpPr>
        <p:cNvPr id="194" name="Shape 194"/>
        <p:cNvGrpSpPr/>
        <p:nvPr/>
      </p:nvGrpSpPr>
      <p:grpSpPr>
        <a:xfrm>
          <a:off x="0" y="0"/>
          <a:ext cx="0" cy="0"/>
          <a:chOff x="0" y="0"/>
          <a:chExt cx="0" cy="0"/>
        </a:xfrm>
      </p:grpSpPr>
      <p:pic>
        <p:nvPicPr>
          <p:cNvPr id="195" name="Google Shape;195;g15d7f3cd515_0_1158"/>
          <p:cNvPicPr preferRelativeResize="0"/>
          <p:nvPr/>
        </p:nvPicPr>
        <p:blipFill rotWithShape="1">
          <a:blip r:embed="rId2">
            <a:alphaModFix/>
          </a:blip>
          <a:srcRect b="0" l="0" r="0" t="0"/>
          <a:stretch/>
        </p:blipFill>
        <p:spPr>
          <a:xfrm>
            <a:off x="542925" y="485775"/>
            <a:ext cx="1685925" cy="1563688"/>
          </a:xfrm>
          <a:prstGeom prst="rect">
            <a:avLst/>
          </a:prstGeom>
          <a:noFill/>
          <a:ln>
            <a:noFill/>
          </a:ln>
        </p:spPr>
      </p:pic>
      <p:sp>
        <p:nvSpPr>
          <p:cNvPr id="196" name="Google Shape;196;g15d7f3cd515_0_1158"/>
          <p:cNvSpPr txBox="1"/>
          <p:nvPr>
            <p:ph idx="1" type="body"/>
          </p:nvPr>
        </p:nvSpPr>
        <p:spPr>
          <a:xfrm>
            <a:off x="2757453" y="1026680"/>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1D4F9D"/>
              </a:buClr>
              <a:buSzPts val="4800"/>
              <a:buFont typeface="Arial"/>
              <a:buNone/>
              <a:defRPr b="0" i="0" sz="4800" u="none" cap="none" strike="noStrike">
                <a:solidFill>
                  <a:srgbClr val="1D4F9D"/>
                </a:solidFill>
                <a:latin typeface="Titillium Web"/>
                <a:ea typeface="Titillium Web"/>
                <a:cs typeface="Titillium Web"/>
                <a:sym typeface="Titillium Web"/>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97" name="Google Shape;197;g15d7f3cd515_0_1158"/>
          <p:cNvSpPr txBox="1"/>
          <p:nvPr>
            <p:ph idx="2" type="body"/>
          </p:nvPr>
        </p:nvSpPr>
        <p:spPr>
          <a:xfrm>
            <a:off x="2757452" y="2048906"/>
            <a:ext cx="83802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rgbClr val="1D4F9D"/>
              </a:buClr>
              <a:buSzPts val="1800"/>
              <a:buFont typeface="Arial"/>
              <a:buNone/>
              <a:defRPr b="0" i="0" sz="1800" u="none" cap="none" strike="noStrike">
                <a:solidFill>
                  <a:srgbClr val="1D4F9D"/>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98" name="Google Shape;198;g15d7f3cd515_0_1158"/>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99" name="Google Shape;199;g15d7f3cd515_0_1158"/>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Frame 2">
  <p:cSld name="Text Frame 2">
    <p:spTree>
      <p:nvGrpSpPr>
        <p:cNvPr id="200" name="Shape 200"/>
        <p:cNvGrpSpPr/>
        <p:nvPr/>
      </p:nvGrpSpPr>
      <p:grpSpPr>
        <a:xfrm>
          <a:off x="0" y="0"/>
          <a:ext cx="0" cy="0"/>
          <a:chOff x="0" y="0"/>
          <a:chExt cx="0" cy="0"/>
        </a:xfrm>
      </p:grpSpPr>
      <p:pic>
        <p:nvPicPr>
          <p:cNvPr descr="A picture containing graphical user interface&#10;&#10;Description automatically generated" id="201" name="Google Shape;201;g15d7f3cd515_0_1368"/>
          <p:cNvPicPr preferRelativeResize="0"/>
          <p:nvPr/>
        </p:nvPicPr>
        <p:blipFill rotWithShape="1">
          <a:blip r:embed="rId2">
            <a:alphaModFix/>
          </a:blip>
          <a:srcRect b="0" l="0" r="0" t="0"/>
          <a:stretch/>
        </p:blipFill>
        <p:spPr>
          <a:xfrm>
            <a:off x="263525" y="6137275"/>
            <a:ext cx="2493963" cy="471488"/>
          </a:xfrm>
          <a:prstGeom prst="rect">
            <a:avLst/>
          </a:prstGeom>
          <a:noFill/>
          <a:ln>
            <a:noFill/>
          </a:ln>
        </p:spPr>
      </p:pic>
      <p:pic>
        <p:nvPicPr>
          <p:cNvPr id="202" name="Google Shape;202;g15d7f3cd515_0_1368"/>
          <p:cNvPicPr preferRelativeResize="0"/>
          <p:nvPr/>
        </p:nvPicPr>
        <p:blipFill rotWithShape="1">
          <a:blip r:embed="rId3">
            <a:alphaModFix/>
          </a:blip>
          <a:srcRect b="0" l="0" r="0" t="0"/>
          <a:stretch/>
        </p:blipFill>
        <p:spPr>
          <a:xfrm>
            <a:off x="5391150" y="249238"/>
            <a:ext cx="6742112" cy="6359525"/>
          </a:xfrm>
          <a:prstGeom prst="rect">
            <a:avLst/>
          </a:prstGeom>
          <a:noFill/>
          <a:ln>
            <a:noFill/>
          </a:ln>
        </p:spPr>
      </p:pic>
      <p:sp>
        <p:nvSpPr>
          <p:cNvPr id="203" name="Google Shape;203;g15d7f3cd515_0_1368"/>
          <p:cNvSpPr txBox="1"/>
          <p:nvPr>
            <p:ph idx="1" type="body"/>
          </p:nvPr>
        </p:nvSpPr>
        <p:spPr>
          <a:xfrm>
            <a:off x="601498" y="557914"/>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004F9D"/>
              </a:buClr>
              <a:buSzPts val="4800"/>
              <a:buFont typeface="Arial"/>
              <a:buNone/>
              <a:defRPr b="1" i="0" sz="4800" u="none" cap="none" strike="noStrike">
                <a:solidFill>
                  <a:srgbClr val="004F9D"/>
                </a:solidFill>
                <a:latin typeface="Titillium Web SemiBold"/>
                <a:ea typeface="Titillium Web SemiBold"/>
                <a:cs typeface="Titillium Web SemiBold"/>
                <a:sym typeface="Titillium Web SemiBold"/>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04" name="Google Shape;204;g15d7f3cd515_0_1368"/>
          <p:cNvSpPr txBox="1"/>
          <p:nvPr>
            <p:ph idx="2" type="body"/>
          </p:nvPr>
        </p:nvSpPr>
        <p:spPr>
          <a:xfrm>
            <a:off x="614019" y="1649703"/>
            <a:ext cx="42717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rgbClr val="1D4F9D"/>
              </a:buClr>
              <a:buSzPts val="1800"/>
              <a:buFont typeface="Arial"/>
              <a:buNone/>
              <a:defRPr b="0" i="0" sz="1800" u="none" cap="none" strike="noStrike">
                <a:solidFill>
                  <a:srgbClr val="1D4F9D"/>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05" name="Google Shape;205;g15d7f3cd515_0_1368"/>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Shape&#10;&#10;Description automatically generated with medium confidence" id="206" name="Google Shape;206;g15d7f3cd515_0_1368"/>
          <p:cNvPicPr preferRelativeResize="0"/>
          <p:nvPr/>
        </p:nvPicPr>
        <p:blipFill rotWithShape="1">
          <a:blip r:embed="rId4">
            <a:alphaModFix/>
          </a:blip>
          <a:srcRect b="0" l="0" r="0" t="0"/>
          <a:stretch/>
        </p:blipFill>
        <p:spPr>
          <a:xfrm>
            <a:off x="263525" y="6137275"/>
            <a:ext cx="2803441" cy="471488"/>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amp;A">
  <p:cSld name="Q&amp;A">
    <p:spTree>
      <p:nvGrpSpPr>
        <p:cNvPr id="207" name="Shape 207"/>
        <p:cNvGrpSpPr/>
        <p:nvPr/>
      </p:nvGrpSpPr>
      <p:grpSpPr>
        <a:xfrm>
          <a:off x="0" y="0"/>
          <a:ext cx="0" cy="0"/>
          <a:chOff x="0" y="0"/>
          <a:chExt cx="0" cy="0"/>
        </a:xfrm>
      </p:grpSpPr>
      <p:sp>
        <p:nvSpPr>
          <p:cNvPr id="208" name="Google Shape;208;g15d7f3cd515_0_1848"/>
          <p:cNvSpPr/>
          <p:nvPr/>
        </p:nvSpPr>
        <p:spPr>
          <a:xfrm>
            <a:off x="0" y="5328745"/>
            <a:ext cx="12192000" cy="1529400"/>
          </a:xfrm>
          <a:prstGeom prst="rect">
            <a:avLst/>
          </a:prstGeom>
          <a:solidFill>
            <a:srgbClr val="004F9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09" name="Google Shape;209;g15d7f3cd515_0_1848"/>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210" name="Google Shape;210;g15d7f3cd515_0_1848"/>
          <p:cNvPicPr preferRelativeResize="0"/>
          <p:nvPr/>
        </p:nvPicPr>
        <p:blipFill rotWithShape="1">
          <a:blip r:embed="rId2">
            <a:alphaModFix/>
          </a:blip>
          <a:srcRect b="0" l="0" r="0" t="0"/>
          <a:stretch/>
        </p:blipFill>
        <p:spPr>
          <a:xfrm>
            <a:off x="2981402" y="5572540"/>
            <a:ext cx="6229198" cy="1047638"/>
          </a:xfrm>
          <a:prstGeom prst="rect">
            <a:avLst/>
          </a:prstGeom>
          <a:noFill/>
          <a:ln>
            <a:noFill/>
          </a:ln>
        </p:spPr>
      </p:pic>
      <p:pic>
        <p:nvPicPr>
          <p:cNvPr descr="A picture containing vegetable&#10;&#10;Description automatically generated" id="211" name="Google Shape;211;g15d7f3cd515_0_1848"/>
          <p:cNvPicPr preferRelativeResize="0"/>
          <p:nvPr/>
        </p:nvPicPr>
        <p:blipFill rotWithShape="1">
          <a:blip r:embed="rId3">
            <a:alphaModFix/>
          </a:blip>
          <a:srcRect b="0" l="0" r="0" t="34507"/>
          <a:stretch/>
        </p:blipFill>
        <p:spPr>
          <a:xfrm>
            <a:off x="0" y="13719"/>
            <a:ext cx="12191999" cy="5328747"/>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02">
  <p:cSld name="Cover 02">
    <p:spTree>
      <p:nvGrpSpPr>
        <p:cNvPr id="212" name="Shape 212"/>
        <p:cNvGrpSpPr/>
        <p:nvPr/>
      </p:nvGrpSpPr>
      <p:grpSpPr>
        <a:xfrm>
          <a:off x="0" y="0"/>
          <a:ext cx="0" cy="0"/>
          <a:chOff x="0" y="0"/>
          <a:chExt cx="0" cy="0"/>
        </a:xfrm>
      </p:grpSpPr>
      <p:sp>
        <p:nvSpPr>
          <p:cNvPr id="213" name="Google Shape;213;p17"/>
          <p:cNvSpPr txBox="1"/>
          <p:nvPr>
            <p:ph idx="1" type="body"/>
          </p:nvPr>
        </p:nvSpPr>
        <p:spPr>
          <a:xfrm>
            <a:off x="434430" y="4221088"/>
            <a:ext cx="5760000" cy="36004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chemeClr val="dk2"/>
              </a:buClr>
              <a:buSzPts val="1200"/>
              <a:buFont typeface="Arial"/>
              <a:buNone/>
              <a:defRPr b="0" i="0" sz="1200" u="none" cap="none" strike="noStrike">
                <a:solidFill>
                  <a:schemeClr val="dk2"/>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4" name="Google Shape;214;p17"/>
          <p:cNvSpPr txBox="1"/>
          <p:nvPr>
            <p:ph idx="2" type="body"/>
          </p:nvPr>
        </p:nvSpPr>
        <p:spPr>
          <a:xfrm>
            <a:off x="434430" y="3501008"/>
            <a:ext cx="5760000" cy="504056"/>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600"/>
              </a:spcBef>
              <a:spcAft>
                <a:spcPts val="0"/>
              </a:spcAft>
              <a:buClr>
                <a:schemeClr val="dk2"/>
              </a:buClr>
              <a:buSzPts val="3000"/>
              <a:buFont typeface="Arial"/>
              <a:buNone/>
              <a:defRPr b="0" i="0" sz="3000" u="none" cap="none" strike="noStrike">
                <a:solidFill>
                  <a:schemeClr val="dk2"/>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5" name="Google Shape;215;p17"/>
          <p:cNvSpPr/>
          <p:nvPr>
            <p:ph idx="3" type="pic"/>
          </p:nvPr>
        </p:nvSpPr>
        <p:spPr>
          <a:xfrm>
            <a:off x="6716587" y="1771536"/>
            <a:ext cx="7368054" cy="7368054"/>
          </a:xfrm>
          <a:prstGeom prst="ellipse">
            <a:avLst/>
          </a:prstGeom>
          <a:noFill/>
          <a:ln>
            <a:noFill/>
          </a:ln>
        </p:spPr>
      </p:sp>
      <p:sp>
        <p:nvSpPr>
          <p:cNvPr id="216" name="Google Shape;216;p17"/>
          <p:cNvSpPr/>
          <p:nvPr/>
        </p:nvSpPr>
        <p:spPr>
          <a:xfrm>
            <a:off x="6188146" y="1243095"/>
            <a:ext cx="8424936" cy="8424936"/>
          </a:xfrm>
          <a:prstGeom prst="donut">
            <a:avLst>
              <a:gd fmla="val 3102" name="adj"/>
            </a:avLst>
          </a:prstGeom>
          <a:solidFill>
            <a:srgbClr val="58595B">
              <a:alpha val="2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descr="Logo&#10;&#10;Description automatically generated" id="217" name="Google Shape;217;p17"/>
          <p:cNvPicPr preferRelativeResize="0"/>
          <p:nvPr/>
        </p:nvPicPr>
        <p:blipFill rotWithShape="1">
          <a:blip r:embed="rId2">
            <a:alphaModFix/>
          </a:blip>
          <a:srcRect b="0" l="0" r="0" t="0"/>
          <a:stretch/>
        </p:blipFill>
        <p:spPr>
          <a:xfrm>
            <a:off x="546190" y="423866"/>
            <a:ext cx="1617078" cy="535456"/>
          </a:xfrm>
          <a:prstGeom prst="rect">
            <a:avLst/>
          </a:prstGeom>
          <a:noFill/>
          <a:ln>
            <a:noFill/>
          </a:ln>
        </p:spPr>
      </p:pic>
      <p:pic>
        <p:nvPicPr>
          <p:cNvPr descr="A black and white logo&#10;&#10;Description automatically generated with low confidence" id="218" name="Google Shape;218;p17"/>
          <p:cNvPicPr preferRelativeResize="0"/>
          <p:nvPr/>
        </p:nvPicPr>
        <p:blipFill rotWithShape="1">
          <a:blip r:embed="rId3">
            <a:alphaModFix/>
          </a:blip>
          <a:srcRect b="0" l="0" r="0" t="0"/>
          <a:stretch/>
        </p:blipFill>
        <p:spPr>
          <a:xfrm>
            <a:off x="9479788" y="606244"/>
            <a:ext cx="1105373" cy="321386"/>
          </a:xfrm>
          <a:prstGeom prst="rect">
            <a:avLst/>
          </a:prstGeom>
          <a:noFill/>
          <a:ln>
            <a:noFill/>
          </a:ln>
        </p:spPr>
      </p:pic>
      <p:pic>
        <p:nvPicPr>
          <p:cNvPr descr="Logo&#10;&#10;Description automatically generated" id="219" name="Google Shape;219;p17"/>
          <p:cNvPicPr preferRelativeResize="0"/>
          <p:nvPr/>
        </p:nvPicPr>
        <p:blipFill rotWithShape="1">
          <a:blip r:embed="rId4">
            <a:alphaModFix/>
          </a:blip>
          <a:srcRect b="0" l="0" r="0" t="0"/>
          <a:stretch/>
        </p:blipFill>
        <p:spPr>
          <a:xfrm>
            <a:off x="7156647" y="589196"/>
            <a:ext cx="925237" cy="317413"/>
          </a:xfrm>
          <a:prstGeom prst="rect">
            <a:avLst/>
          </a:prstGeom>
          <a:noFill/>
          <a:ln>
            <a:noFill/>
          </a:ln>
        </p:spPr>
      </p:pic>
      <p:pic>
        <p:nvPicPr>
          <p:cNvPr descr="Logo&#10;&#10;Description automatically generated" id="220" name="Google Shape;220;p17"/>
          <p:cNvPicPr preferRelativeResize="0"/>
          <p:nvPr/>
        </p:nvPicPr>
        <p:blipFill rotWithShape="1">
          <a:blip r:embed="rId5">
            <a:alphaModFix/>
          </a:blip>
          <a:srcRect b="0" l="0" r="0" t="0"/>
          <a:stretch/>
        </p:blipFill>
        <p:spPr>
          <a:xfrm>
            <a:off x="11166990" y="578200"/>
            <a:ext cx="495200" cy="332874"/>
          </a:xfrm>
          <a:prstGeom prst="rect">
            <a:avLst/>
          </a:prstGeom>
          <a:noFill/>
          <a:ln>
            <a:noFill/>
          </a:ln>
        </p:spPr>
      </p:pic>
      <p:pic>
        <p:nvPicPr>
          <p:cNvPr descr="Icon&#10;&#10;Description automatically generated with low confidence" id="221" name="Google Shape;221;p17"/>
          <p:cNvPicPr preferRelativeResize="0"/>
          <p:nvPr/>
        </p:nvPicPr>
        <p:blipFill rotWithShape="1">
          <a:blip r:embed="rId6">
            <a:alphaModFix/>
          </a:blip>
          <a:srcRect b="0" l="0" r="0" t="0"/>
          <a:stretch/>
        </p:blipFill>
        <p:spPr>
          <a:xfrm>
            <a:off x="8545052" y="346240"/>
            <a:ext cx="486134" cy="647413"/>
          </a:xfrm>
          <a:prstGeom prst="rect">
            <a:avLst/>
          </a:prstGeom>
          <a:noFill/>
          <a:ln>
            <a:noFill/>
          </a:ln>
        </p:spPr>
      </p:pic>
      <p:pic>
        <p:nvPicPr>
          <p:cNvPr descr="A black sign with white text&#10;&#10;Description automatically generated" id="222" name="Google Shape;222;p17"/>
          <p:cNvPicPr preferRelativeResize="0"/>
          <p:nvPr/>
        </p:nvPicPr>
        <p:blipFill rotWithShape="1">
          <a:blip r:embed="rId7">
            <a:alphaModFix/>
          </a:blip>
          <a:srcRect b="0" l="0" r="0" t="0"/>
          <a:stretch/>
        </p:blipFill>
        <p:spPr>
          <a:xfrm>
            <a:off x="2670771" y="578200"/>
            <a:ext cx="1386632" cy="317280"/>
          </a:xfrm>
          <a:prstGeom prst="rect">
            <a:avLst/>
          </a:prstGeom>
          <a:noFill/>
          <a:ln>
            <a:noFill/>
          </a:ln>
        </p:spPr>
      </p:pic>
      <p:pic>
        <p:nvPicPr>
          <p:cNvPr descr="A picture containing computer, keyboard, laptop, food&#10;&#10;Description automatically generated" id="223" name="Google Shape;223;p17"/>
          <p:cNvPicPr preferRelativeResize="0"/>
          <p:nvPr/>
        </p:nvPicPr>
        <p:blipFill rotWithShape="1">
          <a:blip r:embed="rId8">
            <a:alphaModFix/>
          </a:blip>
          <a:srcRect b="0" l="0" r="0" t="0"/>
          <a:stretch/>
        </p:blipFill>
        <p:spPr>
          <a:xfrm>
            <a:off x="4564906" y="521268"/>
            <a:ext cx="2227649" cy="444033"/>
          </a:xfrm>
          <a:prstGeom prst="rect">
            <a:avLst/>
          </a:prstGeom>
          <a:noFill/>
          <a:ln>
            <a:noFill/>
          </a:ln>
        </p:spPr>
      </p:pic>
      <p:pic>
        <p:nvPicPr>
          <p:cNvPr descr="Text&#10;&#10;Description automatically generated" id="224" name="Google Shape;224;p17"/>
          <p:cNvPicPr preferRelativeResize="0"/>
          <p:nvPr/>
        </p:nvPicPr>
        <p:blipFill rotWithShape="1">
          <a:blip r:embed="rId9">
            <a:alphaModFix/>
          </a:blip>
          <a:srcRect b="0" l="0" r="0" t="0"/>
          <a:stretch/>
        </p:blipFill>
        <p:spPr>
          <a:xfrm>
            <a:off x="582951" y="1175346"/>
            <a:ext cx="1614754" cy="364111"/>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ext Slide">
  <p:cSld name="Blank Text Slide">
    <p:spTree>
      <p:nvGrpSpPr>
        <p:cNvPr id="225" name="Shape 225"/>
        <p:cNvGrpSpPr/>
        <p:nvPr/>
      </p:nvGrpSpPr>
      <p:grpSpPr>
        <a:xfrm>
          <a:off x="0" y="0"/>
          <a:ext cx="0" cy="0"/>
          <a:chOff x="0" y="0"/>
          <a:chExt cx="0" cy="0"/>
        </a:xfrm>
      </p:grpSpPr>
      <p:sp>
        <p:nvSpPr>
          <p:cNvPr id="226" name="Google Shape;226;g144372c5059_0_107"/>
          <p:cNvSpPr/>
          <p:nvPr/>
        </p:nvSpPr>
        <p:spPr>
          <a:xfrm>
            <a:off x="11327280" y="6467128"/>
            <a:ext cx="386700" cy="230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fld id="{00000000-1234-1234-1234-123412341234}" type="slidenum">
              <a:rPr b="0" i="0" lang="nl-NL"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pic>
        <p:nvPicPr>
          <p:cNvPr descr="F:\Birmingham\MSU\Creative Services\DG EAC Framework jobs\EIT\2014 EIT re-brand\Brand elements examples\Mock-ups\Examples\Powerpoint Template\Old\Graphic_element.png" id="227" name="Google Shape;227;g144372c5059_0_107"/>
          <p:cNvPicPr preferRelativeResize="0"/>
          <p:nvPr/>
        </p:nvPicPr>
        <p:blipFill rotWithShape="1">
          <a:blip r:embed="rId2">
            <a:alphaModFix/>
          </a:blip>
          <a:srcRect b="-1201" l="-5238" r="10503" t="44537"/>
          <a:stretch/>
        </p:blipFill>
        <p:spPr>
          <a:xfrm>
            <a:off x="9660205" y="0"/>
            <a:ext cx="2531795" cy="1514416"/>
          </a:xfrm>
          <a:prstGeom prst="rect">
            <a:avLst/>
          </a:prstGeom>
          <a:noFill/>
          <a:ln>
            <a:noFill/>
          </a:ln>
        </p:spPr>
      </p:pic>
      <p:sp>
        <p:nvSpPr>
          <p:cNvPr id="228" name="Google Shape;228;g144372c5059_0_107"/>
          <p:cNvSpPr txBox="1"/>
          <p:nvPr>
            <p:ph idx="1" type="body"/>
          </p:nvPr>
        </p:nvSpPr>
        <p:spPr>
          <a:xfrm>
            <a:off x="623393" y="541719"/>
            <a:ext cx="8640000" cy="4320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600"/>
              </a:spcBef>
              <a:spcAft>
                <a:spcPts val="0"/>
              </a:spcAft>
              <a:buClr>
                <a:schemeClr val="dk2"/>
              </a:buClr>
              <a:buSzPts val="3000"/>
              <a:buFont typeface="Arial"/>
              <a:buNone/>
              <a:defRPr b="0" i="0" sz="3000" u="none" cap="none" strike="noStrike">
                <a:solidFill>
                  <a:schemeClr val="dk2"/>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29" name="Google Shape;229;g144372c5059_0_107"/>
          <p:cNvSpPr txBox="1"/>
          <p:nvPr>
            <p:ph idx="2" type="body"/>
          </p:nvPr>
        </p:nvSpPr>
        <p:spPr>
          <a:xfrm>
            <a:off x="623393" y="1196976"/>
            <a:ext cx="8640000" cy="4176600"/>
          </a:xfrm>
          <a:prstGeom prst="rect">
            <a:avLst/>
          </a:prstGeom>
          <a:noFill/>
          <a:ln>
            <a:noFill/>
          </a:ln>
        </p:spPr>
        <p:txBody>
          <a:bodyPr anchorCtr="0" anchor="t" bIns="45700" lIns="91425" spcFirstLastPara="1" rIns="91425" wrap="square" tIns="45700">
            <a:noAutofit/>
          </a:bodyPr>
          <a:lstStyle>
            <a:lvl1pPr indent="-355600" lvl="0" marL="457200" marR="0" rtl="0" algn="l">
              <a:lnSpc>
                <a:spcPct val="113000"/>
              </a:lnSpc>
              <a:spcBef>
                <a:spcPts val="0"/>
              </a:spcBef>
              <a:spcAft>
                <a:spcPts val="0"/>
              </a:spcAft>
              <a:buClr>
                <a:schemeClr val="dk2"/>
              </a:buClr>
              <a:buSzPts val="2000"/>
              <a:buFont typeface="Arial"/>
              <a:buChar char="•"/>
              <a:defRPr b="0" i="0" sz="2000" u="none" cap="none" strike="noStrike">
                <a:solidFill>
                  <a:schemeClr val="dk1"/>
                </a:solidFill>
                <a:latin typeface="Calibri"/>
                <a:ea typeface="Calibri"/>
                <a:cs typeface="Calibri"/>
                <a:sym typeface="Calibri"/>
              </a:defRPr>
            </a:lvl1pPr>
            <a:lvl2pPr indent="-355600" lvl="1" marL="914400" marR="0" rtl="0" algn="l">
              <a:lnSpc>
                <a:spcPct val="113000"/>
              </a:lnSpc>
              <a:spcBef>
                <a:spcPts val="400"/>
              </a:spcBef>
              <a:spcAft>
                <a:spcPts val="0"/>
              </a:spcAft>
              <a:buClr>
                <a:schemeClr val="dk2"/>
              </a:buClr>
              <a:buSzPts val="2000"/>
              <a:buFont typeface="Arial"/>
              <a:buChar char="•"/>
              <a:defRPr b="0" i="0" sz="2000" u="none" cap="none" strike="noStrike">
                <a:solidFill>
                  <a:schemeClr val="dk1"/>
                </a:solidFill>
                <a:latin typeface="Calibri"/>
                <a:ea typeface="Calibri"/>
                <a:cs typeface="Calibri"/>
                <a:sym typeface="Calibri"/>
              </a:defRPr>
            </a:lvl2pPr>
            <a:lvl3pPr indent="-355600" lvl="2" marL="1371600" marR="0" rtl="0" algn="l">
              <a:lnSpc>
                <a:spcPct val="113000"/>
              </a:lnSpc>
              <a:spcBef>
                <a:spcPts val="400"/>
              </a:spcBef>
              <a:spcAft>
                <a:spcPts val="0"/>
              </a:spcAft>
              <a:buClr>
                <a:schemeClr val="dk2"/>
              </a:buClr>
              <a:buSzPts val="2000"/>
              <a:buFont typeface="Arial"/>
              <a:buChar char="•"/>
              <a:defRPr b="0" i="0" sz="2000" u="none" cap="none" strike="noStrike">
                <a:solidFill>
                  <a:schemeClr val="dk1"/>
                </a:solidFill>
                <a:latin typeface="Calibri"/>
                <a:ea typeface="Calibri"/>
                <a:cs typeface="Calibri"/>
                <a:sym typeface="Calibri"/>
              </a:defRPr>
            </a:lvl3pPr>
            <a:lvl4pPr indent="-355600" lvl="3" marL="1828800" marR="0" rtl="0" algn="l">
              <a:lnSpc>
                <a:spcPct val="113000"/>
              </a:lnSpc>
              <a:spcBef>
                <a:spcPts val="400"/>
              </a:spcBef>
              <a:spcAft>
                <a:spcPts val="0"/>
              </a:spcAft>
              <a:buClr>
                <a:schemeClr val="dk2"/>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01">
  <p:cSld name="Cover 01">
    <p:spTree>
      <p:nvGrpSpPr>
        <p:cNvPr id="230" name="Shape 230"/>
        <p:cNvGrpSpPr/>
        <p:nvPr/>
      </p:nvGrpSpPr>
      <p:grpSpPr>
        <a:xfrm>
          <a:off x="0" y="0"/>
          <a:ext cx="0" cy="0"/>
          <a:chOff x="0" y="0"/>
          <a:chExt cx="0" cy="0"/>
        </a:xfrm>
      </p:grpSpPr>
      <p:sp>
        <p:nvSpPr>
          <p:cNvPr id="231" name="Google Shape;231;p28"/>
          <p:cNvSpPr/>
          <p:nvPr>
            <p:ph idx="2" type="pic"/>
          </p:nvPr>
        </p:nvSpPr>
        <p:spPr>
          <a:xfrm>
            <a:off x="6889840" y="-1251520"/>
            <a:ext cx="6044400" cy="6045583"/>
          </a:xfrm>
          <a:prstGeom prst="ellipse">
            <a:avLst/>
          </a:prstGeom>
          <a:noFill/>
          <a:ln>
            <a:noFill/>
          </a:ln>
        </p:spPr>
      </p:sp>
      <p:sp>
        <p:nvSpPr>
          <p:cNvPr id="232" name="Google Shape;232;p28"/>
          <p:cNvSpPr/>
          <p:nvPr/>
        </p:nvSpPr>
        <p:spPr>
          <a:xfrm>
            <a:off x="6456040" y="-1685113"/>
            <a:ext cx="6912000" cy="6912768"/>
          </a:xfrm>
          <a:prstGeom prst="donut">
            <a:avLst>
              <a:gd fmla="val 3102" name="adj"/>
            </a:avLst>
          </a:prstGeom>
          <a:solidFill>
            <a:srgbClr val="58595B">
              <a:alpha val="2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descr="A black and white logo&#10;&#10;Description automatically generated with low confidence" id="233" name="Google Shape;233;p28"/>
          <p:cNvPicPr preferRelativeResize="0"/>
          <p:nvPr/>
        </p:nvPicPr>
        <p:blipFill rotWithShape="1">
          <a:blip r:embed="rId2">
            <a:alphaModFix/>
          </a:blip>
          <a:srcRect b="0" l="0" r="0" t="0"/>
          <a:stretch/>
        </p:blipFill>
        <p:spPr>
          <a:xfrm>
            <a:off x="8623864" y="5918732"/>
            <a:ext cx="1319978" cy="383782"/>
          </a:xfrm>
          <a:prstGeom prst="rect">
            <a:avLst/>
          </a:prstGeom>
          <a:noFill/>
          <a:ln>
            <a:noFill/>
          </a:ln>
        </p:spPr>
      </p:pic>
      <p:pic>
        <p:nvPicPr>
          <p:cNvPr descr="Logo&#10;&#10;Description automatically generated" id="234" name="Google Shape;234;p28"/>
          <p:cNvPicPr preferRelativeResize="0"/>
          <p:nvPr/>
        </p:nvPicPr>
        <p:blipFill rotWithShape="1">
          <a:blip r:embed="rId3">
            <a:alphaModFix/>
          </a:blip>
          <a:srcRect b="0" l="0" r="0" t="0"/>
          <a:stretch/>
        </p:blipFill>
        <p:spPr>
          <a:xfrm>
            <a:off x="5805467" y="5910028"/>
            <a:ext cx="1104869" cy="379037"/>
          </a:xfrm>
          <a:prstGeom prst="rect">
            <a:avLst/>
          </a:prstGeom>
          <a:noFill/>
          <a:ln>
            <a:noFill/>
          </a:ln>
        </p:spPr>
      </p:pic>
      <p:pic>
        <p:nvPicPr>
          <p:cNvPr descr="Logo&#10;&#10;Description automatically generated" id="235" name="Google Shape;235;p28"/>
          <p:cNvPicPr preferRelativeResize="0"/>
          <p:nvPr/>
        </p:nvPicPr>
        <p:blipFill rotWithShape="1">
          <a:blip r:embed="rId4">
            <a:alphaModFix/>
          </a:blip>
          <a:srcRect b="0" l="0" r="0" t="0"/>
          <a:stretch/>
        </p:blipFill>
        <p:spPr>
          <a:xfrm>
            <a:off x="10760162" y="5909594"/>
            <a:ext cx="591342" cy="397500"/>
          </a:xfrm>
          <a:prstGeom prst="rect">
            <a:avLst/>
          </a:prstGeom>
          <a:noFill/>
          <a:ln>
            <a:noFill/>
          </a:ln>
        </p:spPr>
      </p:pic>
      <p:pic>
        <p:nvPicPr>
          <p:cNvPr descr="Icon&#10;&#10;Description automatically generated with low confidence" id="236" name="Google Shape;236;p28"/>
          <p:cNvPicPr preferRelativeResize="0"/>
          <p:nvPr/>
        </p:nvPicPr>
        <p:blipFill rotWithShape="1">
          <a:blip r:embed="rId5">
            <a:alphaModFix/>
          </a:blip>
          <a:srcRect b="0" l="0" r="0" t="0"/>
          <a:stretch/>
        </p:blipFill>
        <p:spPr>
          <a:xfrm>
            <a:off x="7476842" y="5643233"/>
            <a:ext cx="580516" cy="773106"/>
          </a:xfrm>
          <a:prstGeom prst="rect">
            <a:avLst/>
          </a:prstGeom>
          <a:noFill/>
          <a:ln>
            <a:noFill/>
          </a:ln>
        </p:spPr>
      </p:pic>
      <p:pic>
        <p:nvPicPr>
          <p:cNvPr descr="A black sign with white text&#10;&#10;Description automatically generated" id="237" name="Google Shape;237;p28"/>
          <p:cNvPicPr preferRelativeResize="0"/>
          <p:nvPr/>
        </p:nvPicPr>
        <p:blipFill rotWithShape="1">
          <a:blip r:embed="rId6">
            <a:alphaModFix/>
          </a:blip>
          <a:srcRect b="0" l="0" r="0" t="0"/>
          <a:stretch/>
        </p:blipFill>
        <p:spPr>
          <a:xfrm>
            <a:off x="504436" y="5929265"/>
            <a:ext cx="1603396" cy="366878"/>
          </a:xfrm>
          <a:prstGeom prst="rect">
            <a:avLst/>
          </a:prstGeom>
          <a:noFill/>
          <a:ln>
            <a:noFill/>
          </a:ln>
        </p:spPr>
      </p:pic>
      <p:pic>
        <p:nvPicPr>
          <p:cNvPr descr="A picture containing computer, keyboard, laptop, food&#10;&#10;Description automatically generated" id="238" name="Google Shape;238;p28"/>
          <p:cNvPicPr preferRelativeResize="0"/>
          <p:nvPr/>
        </p:nvPicPr>
        <p:blipFill rotWithShape="1">
          <a:blip r:embed="rId7">
            <a:alphaModFix/>
          </a:blip>
          <a:srcRect b="0" l="0" r="0" t="0"/>
          <a:stretch/>
        </p:blipFill>
        <p:spPr>
          <a:xfrm>
            <a:off x="2712877" y="5859475"/>
            <a:ext cx="2575885" cy="513446"/>
          </a:xfrm>
          <a:prstGeom prst="rect">
            <a:avLst/>
          </a:prstGeom>
          <a:noFill/>
          <a:ln>
            <a:noFill/>
          </a:ln>
        </p:spPr>
      </p:pic>
      <p:sp>
        <p:nvSpPr>
          <p:cNvPr id="239" name="Google Shape;239;p28"/>
          <p:cNvSpPr txBox="1"/>
          <p:nvPr>
            <p:ph idx="1" type="body"/>
          </p:nvPr>
        </p:nvSpPr>
        <p:spPr>
          <a:xfrm>
            <a:off x="392278" y="3326365"/>
            <a:ext cx="5976000" cy="504056"/>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600"/>
              </a:spcBef>
              <a:spcAft>
                <a:spcPts val="0"/>
              </a:spcAft>
              <a:buClr>
                <a:srgbClr val="004494"/>
              </a:buClr>
              <a:buSzPts val="3000"/>
              <a:buFont typeface="Arial"/>
              <a:buNone/>
              <a:defRPr b="0" i="0" sz="3000" u="none" cap="none" strike="noStrike">
                <a:solidFill>
                  <a:srgbClr val="004494"/>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40" name="Google Shape;240;p28"/>
          <p:cNvSpPr txBox="1"/>
          <p:nvPr>
            <p:ph idx="3" type="body"/>
          </p:nvPr>
        </p:nvSpPr>
        <p:spPr>
          <a:xfrm>
            <a:off x="410876" y="4043603"/>
            <a:ext cx="4015283" cy="36004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4494"/>
              </a:buClr>
              <a:buSzPts val="1200"/>
              <a:buFont typeface="Arial"/>
              <a:buNone/>
              <a:defRPr b="0" i="0" sz="1200" u="none" cap="none" strike="noStrike">
                <a:solidFill>
                  <a:srgbClr val="004494"/>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pic>
        <p:nvPicPr>
          <p:cNvPr descr="Logo&#10;&#10;Description automatically generated" id="241" name="Google Shape;241;p28"/>
          <p:cNvPicPr preferRelativeResize="0"/>
          <p:nvPr/>
        </p:nvPicPr>
        <p:blipFill rotWithShape="1">
          <a:blip r:embed="rId8">
            <a:alphaModFix/>
          </a:blip>
          <a:srcRect b="0" l="0" r="0" t="0"/>
          <a:stretch/>
        </p:blipFill>
        <p:spPr>
          <a:xfrm>
            <a:off x="546189" y="423865"/>
            <a:ext cx="2126222" cy="704047"/>
          </a:xfrm>
          <a:prstGeom prst="rect">
            <a:avLst/>
          </a:prstGeom>
          <a:noFill/>
          <a:ln>
            <a:noFill/>
          </a:ln>
        </p:spPr>
      </p:pic>
      <p:pic>
        <p:nvPicPr>
          <p:cNvPr descr="Text&#10;&#10;Description automatically generated" id="242" name="Google Shape;242;p28"/>
          <p:cNvPicPr preferRelativeResize="0"/>
          <p:nvPr/>
        </p:nvPicPr>
        <p:blipFill rotWithShape="1">
          <a:blip r:embed="rId9">
            <a:alphaModFix/>
          </a:blip>
          <a:srcRect b="0" l="0" r="0" t="0"/>
          <a:stretch/>
        </p:blipFill>
        <p:spPr>
          <a:xfrm>
            <a:off x="3198052" y="673665"/>
            <a:ext cx="1841540" cy="415249"/>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ndscape Image &amp; Text">
  <p:cSld name="Landscape Image &amp; Text">
    <p:spTree>
      <p:nvGrpSpPr>
        <p:cNvPr id="243" name="Shape 243"/>
        <p:cNvGrpSpPr/>
        <p:nvPr/>
      </p:nvGrpSpPr>
      <p:grpSpPr>
        <a:xfrm>
          <a:off x="0" y="0"/>
          <a:ext cx="0" cy="0"/>
          <a:chOff x="0" y="0"/>
          <a:chExt cx="0" cy="0"/>
        </a:xfrm>
      </p:grpSpPr>
      <p:sp>
        <p:nvSpPr>
          <p:cNvPr id="244" name="Google Shape;244;g15d7f3cd515_0_1154"/>
          <p:cNvSpPr/>
          <p:nvPr>
            <p:ph idx="2" type="pic"/>
          </p:nvPr>
        </p:nvSpPr>
        <p:spPr>
          <a:xfrm>
            <a:off x="645280" y="476672"/>
            <a:ext cx="10923300" cy="1584300"/>
          </a:xfrm>
          <a:prstGeom prst="round2DiagRect">
            <a:avLst>
              <a:gd fmla="val 16667" name="adj1"/>
              <a:gd fmla="val 0" name="adj2"/>
            </a:avLst>
          </a:prstGeom>
          <a:noFill/>
          <a:ln>
            <a:noFill/>
          </a:ln>
        </p:spPr>
      </p:sp>
      <p:sp>
        <p:nvSpPr>
          <p:cNvPr id="245" name="Google Shape;245;g15d7f3cd515_0_1154"/>
          <p:cNvSpPr txBox="1"/>
          <p:nvPr>
            <p:ph idx="1" type="body"/>
          </p:nvPr>
        </p:nvSpPr>
        <p:spPr>
          <a:xfrm>
            <a:off x="623392" y="2276872"/>
            <a:ext cx="10945200" cy="4320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600"/>
              </a:spcBef>
              <a:spcAft>
                <a:spcPts val="0"/>
              </a:spcAft>
              <a:buClr>
                <a:schemeClr val="dk2"/>
              </a:buClr>
              <a:buSzPts val="3000"/>
              <a:buFont typeface="Arial"/>
              <a:buNone/>
              <a:defRPr b="0" i="0" sz="3000" u="none" cap="none" strike="noStrike">
                <a:solidFill>
                  <a:schemeClr val="dk2"/>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46" name="Google Shape;246;g15d7f3cd515_0_1154"/>
          <p:cNvSpPr txBox="1"/>
          <p:nvPr>
            <p:ph idx="3" type="body"/>
          </p:nvPr>
        </p:nvSpPr>
        <p:spPr>
          <a:xfrm>
            <a:off x="623393" y="2924944"/>
            <a:ext cx="10945200" cy="2448600"/>
          </a:xfrm>
          <a:prstGeom prst="rect">
            <a:avLst/>
          </a:prstGeom>
          <a:noFill/>
          <a:ln>
            <a:noFill/>
          </a:ln>
        </p:spPr>
        <p:txBody>
          <a:bodyPr anchorCtr="0" anchor="t" bIns="45700" lIns="91425" spcFirstLastPara="1" rIns="91425" wrap="square" tIns="45700">
            <a:noAutofit/>
          </a:bodyPr>
          <a:lstStyle>
            <a:lvl1pPr indent="-355600" lvl="0" marL="457200" marR="0" rtl="0" algn="l">
              <a:lnSpc>
                <a:spcPct val="114000"/>
              </a:lnSpc>
              <a:spcBef>
                <a:spcPts val="400"/>
              </a:spcBef>
              <a:spcAft>
                <a:spcPts val="0"/>
              </a:spcAft>
              <a:buClr>
                <a:schemeClr val="dk2"/>
              </a:buClr>
              <a:buSzPts val="2000"/>
              <a:buFont typeface="Arial"/>
              <a:buChar char="•"/>
              <a:defRPr b="0" i="0" sz="2000" u="none" cap="none" strike="noStrike">
                <a:solidFill>
                  <a:schemeClr val="dk1"/>
                </a:solidFill>
                <a:latin typeface="Calibri"/>
                <a:ea typeface="Calibri"/>
                <a:cs typeface="Calibri"/>
                <a:sym typeface="Calibri"/>
              </a:defRPr>
            </a:lvl1pPr>
            <a:lvl2pPr indent="-355600" lvl="1" marL="914400" marR="0" rtl="0" algn="l">
              <a:lnSpc>
                <a:spcPct val="113000"/>
              </a:lnSpc>
              <a:spcBef>
                <a:spcPts val="400"/>
              </a:spcBef>
              <a:spcAft>
                <a:spcPts val="0"/>
              </a:spcAft>
              <a:buClr>
                <a:schemeClr val="dk2"/>
              </a:buClr>
              <a:buSzPts val="2000"/>
              <a:buFont typeface="Arial"/>
              <a:buChar char="•"/>
              <a:defRPr b="0" i="0" sz="2000" u="none" cap="none" strike="noStrike">
                <a:solidFill>
                  <a:schemeClr val="dk1"/>
                </a:solidFill>
                <a:latin typeface="Calibri"/>
                <a:ea typeface="Calibri"/>
                <a:cs typeface="Calibri"/>
                <a:sym typeface="Calibri"/>
              </a:defRPr>
            </a:lvl2pPr>
            <a:lvl3pPr indent="-355600" lvl="2" marL="1371600" marR="0" rtl="0" algn="l">
              <a:lnSpc>
                <a:spcPct val="113000"/>
              </a:lnSpc>
              <a:spcBef>
                <a:spcPts val="400"/>
              </a:spcBef>
              <a:spcAft>
                <a:spcPts val="0"/>
              </a:spcAft>
              <a:buClr>
                <a:schemeClr val="dk2"/>
              </a:buClr>
              <a:buSzPts val="2000"/>
              <a:buFont typeface="Arial"/>
              <a:buChar char="•"/>
              <a:defRPr b="0" i="0" sz="2000" u="none" cap="none" strike="noStrike">
                <a:solidFill>
                  <a:schemeClr val="dk1"/>
                </a:solidFill>
                <a:latin typeface="Calibri"/>
                <a:ea typeface="Calibri"/>
                <a:cs typeface="Calibri"/>
                <a:sym typeface="Calibri"/>
              </a:defRPr>
            </a:lvl3pPr>
            <a:lvl4pPr indent="-355600" lvl="3" marL="1828800" marR="0" rtl="0" algn="l">
              <a:lnSpc>
                <a:spcPct val="113000"/>
              </a:lnSpc>
              <a:spcBef>
                <a:spcPts val="400"/>
              </a:spcBef>
              <a:spcAft>
                <a:spcPts val="0"/>
              </a:spcAft>
              <a:buClr>
                <a:schemeClr val="dk2"/>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13000"/>
              </a:lnSpc>
              <a:spcBef>
                <a:spcPts val="400"/>
              </a:spcBef>
              <a:spcAft>
                <a:spcPts val="0"/>
              </a:spcAft>
              <a:buClr>
                <a:schemeClr val="dk2"/>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amp; Images">
  <p:cSld name="Text &amp; Images">
    <p:spTree>
      <p:nvGrpSpPr>
        <p:cNvPr id="247" name="Shape 247"/>
        <p:cNvGrpSpPr/>
        <p:nvPr/>
      </p:nvGrpSpPr>
      <p:grpSpPr>
        <a:xfrm>
          <a:off x="0" y="0"/>
          <a:ext cx="0" cy="0"/>
          <a:chOff x="0" y="0"/>
          <a:chExt cx="0" cy="0"/>
        </a:xfrm>
      </p:grpSpPr>
      <p:pic>
        <p:nvPicPr>
          <p:cNvPr descr="F:\Birmingham\MSU\Creative Services\DG EAC Framework jobs\EIT\2014 EIT re-brand\Brand elements examples\Mock-ups\Examples\Powerpoint Template\Old\Graphic_element.png" id="248" name="Google Shape;248;g15d7f3cd515_0_1164"/>
          <p:cNvPicPr preferRelativeResize="0"/>
          <p:nvPr/>
        </p:nvPicPr>
        <p:blipFill rotWithShape="1">
          <a:blip r:embed="rId2">
            <a:alphaModFix/>
          </a:blip>
          <a:srcRect b="0" l="0" r="-26310" t="63474"/>
          <a:stretch/>
        </p:blipFill>
        <p:spPr>
          <a:xfrm>
            <a:off x="9368454" y="0"/>
            <a:ext cx="3024138" cy="874499"/>
          </a:xfrm>
          <a:prstGeom prst="rect">
            <a:avLst/>
          </a:prstGeom>
          <a:noFill/>
          <a:ln>
            <a:noFill/>
          </a:ln>
        </p:spPr>
      </p:pic>
      <p:sp>
        <p:nvSpPr>
          <p:cNvPr id="249" name="Google Shape;249;g15d7f3cd515_0_1164"/>
          <p:cNvSpPr/>
          <p:nvPr>
            <p:ph idx="2" type="pic"/>
          </p:nvPr>
        </p:nvSpPr>
        <p:spPr>
          <a:xfrm>
            <a:off x="4463819" y="1196752"/>
            <a:ext cx="3360300" cy="4176600"/>
          </a:xfrm>
          <a:prstGeom prst="round2DiagRect">
            <a:avLst>
              <a:gd fmla="val 16667" name="adj1"/>
              <a:gd fmla="val 0" name="adj2"/>
            </a:avLst>
          </a:prstGeom>
          <a:noFill/>
          <a:ln>
            <a:noFill/>
          </a:ln>
        </p:spPr>
      </p:sp>
      <p:sp>
        <p:nvSpPr>
          <p:cNvPr id="250" name="Google Shape;250;g15d7f3cd515_0_1164"/>
          <p:cNvSpPr/>
          <p:nvPr>
            <p:ph idx="3" type="pic"/>
          </p:nvPr>
        </p:nvSpPr>
        <p:spPr>
          <a:xfrm>
            <a:off x="8208236" y="1196752"/>
            <a:ext cx="3360300" cy="4176600"/>
          </a:xfrm>
          <a:prstGeom prst="round2DiagRect">
            <a:avLst>
              <a:gd fmla="val 0" name="adj1"/>
              <a:gd fmla="val 18487" name="adj2"/>
            </a:avLst>
          </a:prstGeom>
          <a:noFill/>
          <a:ln>
            <a:noFill/>
          </a:ln>
        </p:spPr>
      </p:sp>
      <p:sp>
        <p:nvSpPr>
          <p:cNvPr id="251" name="Google Shape;251;g15d7f3cd515_0_1164"/>
          <p:cNvSpPr txBox="1"/>
          <p:nvPr>
            <p:ph idx="1" type="body"/>
          </p:nvPr>
        </p:nvSpPr>
        <p:spPr>
          <a:xfrm>
            <a:off x="623394" y="541719"/>
            <a:ext cx="3456300" cy="4320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600"/>
              </a:spcBef>
              <a:spcAft>
                <a:spcPts val="0"/>
              </a:spcAft>
              <a:buClr>
                <a:schemeClr val="dk2"/>
              </a:buClr>
              <a:buSzPts val="3000"/>
              <a:buFont typeface="Arial"/>
              <a:buNone/>
              <a:defRPr b="0" i="0" sz="3000" u="none" cap="none" strike="noStrike">
                <a:solidFill>
                  <a:schemeClr val="dk2"/>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52" name="Google Shape;252;g15d7f3cd515_0_1164"/>
          <p:cNvSpPr txBox="1"/>
          <p:nvPr>
            <p:ph idx="4" type="body"/>
          </p:nvPr>
        </p:nvSpPr>
        <p:spPr>
          <a:xfrm>
            <a:off x="623394" y="1196976"/>
            <a:ext cx="3456300" cy="4176600"/>
          </a:xfrm>
          <a:prstGeom prst="rect">
            <a:avLst/>
          </a:prstGeom>
          <a:noFill/>
          <a:ln>
            <a:noFill/>
          </a:ln>
        </p:spPr>
        <p:txBody>
          <a:bodyPr anchorCtr="0" anchor="t" bIns="45700" lIns="91425" spcFirstLastPara="1" rIns="91425" wrap="square" tIns="45700">
            <a:noAutofit/>
          </a:bodyPr>
          <a:lstStyle>
            <a:lvl1pPr indent="-355600" lvl="0" marL="457200" marR="0" rtl="0" algn="l">
              <a:lnSpc>
                <a:spcPct val="114000"/>
              </a:lnSpc>
              <a:spcBef>
                <a:spcPts val="400"/>
              </a:spcBef>
              <a:spcAft>
                <a:spcPts val="0"/>
              </a:spcAft>
              <a:buClr>
                <a:schemeClr val="dk2"/>
              </a:buClr>
              <a:buSzPts val="2000"/>
              <a:buFont typeface="Arial"/>
              <a:buChar char="•"/>
              <a:defRPr b="0" i="0" sz="2000" u="none" cap="none" strike="noStrike">
                <a:solidFill>
                  <a:schemeClr val="dk1"/>
                </a:solidFill>
                <a:latin typeface="Calibri"/>
                <a:ea typeface="Calibri"/>
                <a:cs typeface="Calibri"/>
                <a:sym typeface="Calibri"/>
              </a:defRPr>
            </a:lvl1pPr>
            <a:lvl2pPr indent="-355600" lvl="1" marL="914400" marR="0" rtl="0" algn="l">
              <a:lnSpc>
                <a:spcPct val="113000"/>
              </a:lnSpc>
              <a:spcBef>
                <a:spcPts val="400"/>
              </a:spcBef>
              <a:spcAft>
                <a:spcPts val="0"/>
              </a:spcAft>
              <a:buClr>
                <a:schemeClr val="dk2"/>
              </a:buClr>
              <a:buSzPts val="2000"/>
              <a:buFont typeface="Arial"/>
              <a:buChar char="•"/>
              <a:defRPr b="0" i="0" sz="2000" u="none" cap="none" strike="noStrike">
                <a:solidFill>
                  <a:schemeClr val="dk1"/>
                </a:solidFill>
                <a:latin typeface="Calibri"/>
                <a:ea typeface="Calibri"/>
                <a:cs typeface="Calibri"/>
                <a:sym typeface="Calibri"/>
              </a:defRPr>
            </a:lvl2pPr>
            <a:lvl3pPr indent="-355600" lvl="2" marL="1371600" marR="0" rtl="0" algn="l">
              <a:lnSpc>
                <a:spcPct val="113000"/>
              </a:lnSpc>
              <a:spcBef>
                <a:spcPts val="400"/>
              </a:spcBef>
              <a:spcAft>
                <a:spcPts val="0"/>
              </a:spcAft>
              <a:buClr>
                <a:schemeClr val="dk2"/>
              </a:buClr>
              <a:buSzPts val="2000"/>
              <a:buFont typeface="Arial"/>
              <a:buChar char="•"/>
              <a:defRPr b="0" i="0" sz="2000" u="none" cap="none" strike="noStrike">
                <a:solidFill>
                  <a:schemeClr val="dk1"/>
                </a:solidFill>
                <a:latin typeface="Calibri"/>
                <a:ea typeface="Calibri"/>
                <a:cs typeface="Calibri"/>
                <a:sym typeface="Calibri"/>
              </a:defRPr>
            </a:lvl3pPr>
            <a:lvl4pPr indent="-355600" lvl="3" marL="1828800" marR="0" rtl="0" algn="l">
              <a:lnSpc>
                <a:spcPct val="113000"/>
              </a:lnSpc>
              <a:spcBef>
                <a:spcPts val="400"/>
              </a:spcBef>
              <a:spcAft>
                <a:spcPts val="0"/>
              </a:spcAft>
              <a:buClr>
                <a:schemeClr val="dk2"/>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2">
  <p:cSld name="Contents 2">
    <p:spTree>
      <p:nvGrpSpPr>
        <p:cNvPr id="37" name="Shape 37"/>
        <p:cNvGrpSpPr/>
        <p:nvPr/>
      </p:nvGrpSpPr>
      <p:grpSpPr>
        <a:xfrm>
          <a:off x="0" y="0"/>
          <a:ext cx="0" cy="0"/>
          <a:chOff x="0" y="0"/>
          <a:chExt cx="0" cy="0"/>
        </a:xfrm>
      </p:grpSpPr>
      <p:pic>
        <p:nvPicPr>
          <p:cNvPr descr="Icon&#10;&#10;Description automatically generated" id="38" name="Google Shape;38;g15d7f3cd515_0_598"/>
          <p:cNvPicPr preferRelativeResize="0"/>
          <p:nvPr/>
        </p:nvPicPr>
        <p:blipFill rotWithShape="1">
          <a:blip r:embed="rId2">
            <a:alphaModFix/>
          </a:blip>
          <a:srcRect b="0" l="0" r="0" t="0"/>
          <a:stretch/>
        </p:blipFill>
        <p:spPr>
          <a:xfrm>
            <a:off x="9831161" y="3876675"/>
            <a:ext cx="1844344" cy="3032125"/>
          </a:xfrm>
          <a:prstGeom prst="rect">
            <a:avLst/>
          </a:prstGeom>
          <a:noFill/>
          <a:ln>
            <a:noFill/>
          </a:ln>
        </p:spPr>
      </p:pic>
      <p:sp>
        <p:nvSpPr>
          <p:cNvPr id="39" name="Google Shape;39;g15d7f3cd515_0_598"/>
          <p:cNvSpPr/>
          <p:nvPr/>
        </p:nvSpPr>
        <p:spPr>
          <a:xfrm>
            <a:off x="0" y="0"/>
            <a:ext cx="3606900" cy="6858000"/>
          </a:xfrm>
          <a:prstGeom prst="rect">
            <a:avLst/>
          </a:prstGeom>
          <a:solidFill>
            <a:srgbClr val="00ABA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1D3076"/>
              </a:solidFill>
              <a:latin typeface="Calibri"/>
              <a:ea typeface="Calibri"/>
              <a:cs typeface="Calibri"/>
              <a:sym typeface="Calibri"/>
            </a:endParaRPr>
          </a:p>
        </p:txBody>
      </p:sp>
      <p:sp>
        <p:nvSpPr>
          <p:cNvPr id="40" name="Google Shape;40;g15d7f3cd515_0_598"/>
          <p:cNvSpPr txBox="1"/>
          <p:nvPr>
            <p:ph idx="1" type="body"/>
          </p:nvPr>
        </p:nvSpPr>
        <p:spPr>
          <a:xfrm>
            <a:off x="347980" y="541464"/>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1" i="0" sz="4800" u="none" cap="none" strike="noStrike">
                <a:solidFill>
                  <a:schemeClr val="dk1"/>
                </a:solidFill>
                <a:latin typeface="Titillium Web"/>
                <a:ea typeface="Titillium Web"/>
                <a:cs typeface="Titillium Web"/>
                <a:sym typeface="Titillium Web"/>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1" name="Google Shape;41;g15d7f3cd515_0_598"/>
          <p:cNvSpPr txBox="1"/>
          <p:nvPr>
            <p:ph idx="2" type="body"/>
          </p:nvPr>
        </p:nvSpPr>
        <p:spPr>
          <a:xfrm>
            <a:off x="390525" y="1946241"/>
            <a:ext cx="2567700" cy="23226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lnSpc>
                <a:spcPct val="90000"/>
              </a:lnSpc>
              <a:spcBef>
                <a:spcPts val="5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2pPr>
            <a:lvl3pPr indent="-317500" lvl="2" marL="1371600" marR="0" rtl="0" algn="l">
              <a:lnSpc>
                <a:spcPct val="90000"/>
              </a:lnSpc>
              <a:spcBef>
                <a:spcPts val="5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3pPr>
            <a:lvl4pPr indent="-317500" lvl="3" marL="1828800" marR="0" rtl="0" algn="l">
              <a:lnSpc>
                <a:spcPct val="90000"/>
              </a:lnSpc>
              <a:spcBef>
                <a:spcPts val="5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5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2" name="Google Shape;42;g15d7f3cd515_0_598"/>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43" name="Google Shape;43;g15d7f3cd515_0_598"/>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Slide" showMasterSp="0">
  <p:cSld name="End Slide">
    <p:spTree>
      <p:nvGrpSpPr>
        <p:cNvPr id="253" name="Shape 253"/>
        <p:cNvGrpSpPr/>
        <p:nvPr/>
      </p:nvGrpSpPr>
      <p:grpSpPr>
        <a:xfrm>
          <a:off x="0" y="0"/>
          <a:ext cx="0" cy="0"/>
          <a:chOff x="0" y="0"/>
          <a:chExt cx="0" cy="0"/>
        </a:xfrm>
      </p:grpSpPr>
      <p:sp>
        <p:nvSpPr>
          <p:cNvPr id="254" name="Google Shape;254;g15d7f3cd515_0_1170"/>
          <p:cNvSpPr/>
          <p:nvPr/>
        </p:nvSpPr>
        <p:spPr>
          <a:xfrm>
            <a:off x="1452000" y="-45721"/>
            <a:ext cx="9288000" cy="6938100"/>
          </a:xfrm>
          <a:prstGeom prst="rect">
            <a:avLst/>
          </a:prstGeom>
          <a:blipFill rotWithShape="1">
            <a:blip r:embed="rId2">
              <a:alphaModFix amt="28000"/>
            </a:blip>
            <a:stretch>
              <a:fillRect b="-17047" l="0" r="0" t="-16797"/>
            </a:stretch>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55" name="Google Shape;255;g15d7f3cd515_0_1170"/>
          <p:cNvSpPr txBox="1"/>
          <p:nvPr>
            <p:ph idx="1" type="body"/>
          </p:nvPr>
        </p:nvSpPr>
        <p:spPr>
          <a:xfrm>
            <a:off x="2824939" y="3188991"/>
            <a:ext cx="6542100" cy="513300"/>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640"/>
              </a:spcBef>
              <a:spcAft>
                <a:spcPts val="0"/>
              </a:spcAft>
              <a:buClr>
                <a:srgbClr val="034EA2"/>
              </a:buClr>
              <a:buSzPts val="3200"/>
              <a:buFont typeface="Arial"/>
              <a:buNone/>
              <a:defRPr b="0" i="0" sz="3200" u="none" cap="none" strike="noStrike">
                <a:solidFill>
                  <a:srgbClr val="034EA2"/>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56" name="Google Shape;256;g15d7f3cd515_0_1170"/>
          <p:cNvSpPr txBox="1"/>
          <p:nvPr/>
        </p:nvSpPr>
        <p:spPr>
          <a:xfrm>
            <a:off x="0" y="2433888"/>
            <a:ext cx="12192000" cy="3387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nl-NL" sz="1600" u="none" cap="none" strike="noStrike">
                <a:solidFill>
                  <a:srgbClr val="004494"/>
                </a:solidFill>
                <a:latin typeface="Calibri"/>
                <a:ea typeface="Calibri"/>
                <a:cs typeface="Calibri"/>
                <a:sym typeface="Calibri"/>
              </a:rPr>
              <a:t>https://www.eitfood.eu/projects/foodscienceclass</a:t>
            </a:r>
            <a:endParaRPr b="0" i="0" sz="1400" u="none" cap="none" strike="noStrike">
              <a:solidFill>
                <a:srgbClr val="000000"/>
              </a:solidFill>
              <a:latin typeface="Arial"/>
              <a:ea typeface="Arial"/>
              <a:cs typeface="Arial"/>
              <a:sym typeface="Arial"/>
            </a:endParaRPr>
          </a:p>
        </p:txBody>
      </p:sp>
      <p:pic>
        <p:nvPicPr>
          <p:cNvPr descr="A close up of a sign&#10;&#10;Description automatically generated" id="257" name="Google Shape;257;g15d7f3cd515_0_1170"/>
          <p:cNvPicPr preferRelativeResize="0"/>
          <p:nvPr/>
        </p:nvPicPr>
        <p:blipFill rotWithShape="1">
          <a:blip r:embed="rId3">
            <a:alphaModFix/>
          </a:blip>
          <a:srcRect b="0" l="0" r="0" t="0"/>
          <a:stretch/>
        </p:blipFill>
        <p:spPr>
          <a:xfrm>
            <a:off x="4055701" y="1520955"/>
            <a:ext cx="2001947" cy="662897"/>
          </a:xfrm>
          <a:prstGeom prst="rect">
            <a:avLst/>
          </a:prstGeom>
          <a:noFill/>
          <a:ln>
            <a:noFill/>
          </a:ln>
        </p:spPr>
      </p:pic>
      <p:pic>
        <p:nvPicPr>
          <p:cNvPr descr="A black and white logo&#10;&#10;Description automatically generated with low confidence" id="258" name="Google Shape;258;g15d7f3cd515_0_1170"/>
          <p:cNvPicPr preferRelativeResize="0"/>
          <p:nvPr/>
        </p:nvPicPr>
        <p:blipFill rotWithShape="1">
          <a:blip r:embed="rId4">
            <a:alphaModFix/>
          </a:blip>
          <a:srcRect b="0" l="0" r="0" t="0"/>
          <a:stretch/>
        </p:blipFill>
        <p:spPr>
          <a:xfrm>
            <a:off x="8915964" y="5918732"/>
            <a:ext cx="1319978" cy="383782"/>
          </a:xfrm>
          <a:prstGeom prst="rect">
            <a:avLst/>
          </a:prstGeom>
          <a:noFill/>
          <a:ln>
            <a:noFill/>
          </a:ln>
        </p:spPr>
      </p:pic>
      <p:pic>
        <p:nvPicPr>
          <p:cNvPr descr="Logo&#10;&#10;Description automatically generated" id="259" name="Google Shape;259;g15d7f3cd515_0_1170"/>
          <p:cNvPicPr preferRelativeResize="0"/>
          <p:nvPr/>
        </p:nvPicPr>
        <p:blipFill rotWithShape="1">
          <a:blip r:embed="rId5">
            <a:alphaModFix/>
          </a:blip>
          <a:srcRect b="0" l="0" r="0" t="0"/>
          <a:stretch/>
        </p:blipFill>
        <p:spPr>
          <a:xfrm>
            <a:off x="6097567" y="5910028"/>
            <a:ext cx="1104869" cy="379037"/>
          </a:xfrm>
          <a:prstGeom prst="rect">
            <a:avLst/>
          </a:prstGeom>
          <a:noFill/>
          <a:ln>
            <a:noFill/>
          </a:ln>
        </p:spPr>
      </p:pic>
      <p:pic>
        <p:nvPicPr>
          <p:cNvPr descr="Logo&#10;&#10;Description automatically generated" id="260" name="Google Shape;260;g15d7f3cd515_0_1170"/>
          <p:cNvPicPr preferRelativeResize="0"/>
          <p:nvPr/>
        </p:nvPicPr>
        <p:blipFill rotWithShape="1">
          <a:blip r:embed="rId6">
            <a:alphaModFix/>
          </a:blip>
          <a:srcRect b="0" l="0" r="0" t="0"/>
          <a:stretch/>
        </p:blipFill>
        <p:spPr>
          <a:xfrm>
            <a:off x="11052262" y="5909594"/>
            <a:ext cx="591342" cy="397500"/>
          </a:xfrm>
          <a:prstGeom prst="rect">
            <a:avLst/>
          </a:prstGeom>
          <a:noFill/>
          <a:ln>
            <a:noFill/>
          </a:ln>
        </p:spPr>
      </p:pic>
      <p:pic>
        <p:nvPicPr>
          <p:cNvPr descr="Icon&#10;&#10;Description automatically generated with low confidence" id="261" name="Google Shape;261;g15d7f3cd515_0_1170"/>
          <p:cNvPicPr preferRelativeResize="0"/>
          <p:nvPr/>
        </p:nvPicPr>
        <p:blipFill rotWithShape="1">
          <a:blip r:embed="rId7">
            <a:alphaModFix/>
          </a:blip>
          <a:srcRect b="0" l="0" r="0" t="0"/>
          <a:stretch/>
        </p:blipFill>
        <p:spPr>
          <a:xfrm>
            <a:off x="7768942" y="5643233"/>
            <a:ext cx="580516" cy="773106"/>
          </a:xfrm>
          <a:prstGeom prst="rect">
            <a:avLst/>
          </a:prstGeom>
          <a:noFill/>
          <a:ln>
            <a:noFill/>
          </a:ln>
        </p:spPr>
      </p:pic>
      <p:pic>
        <p:nvPicPr>
          <p:cNvPr descr="A black sign with white text&#10;&#10;Description automatically generated" id="262" name="Google Shape;262;g15d7f3cd515_0_1170"/>
          <p:cNvPicPr preferRelativeResize="0"/>
          <p:nvPr/>
        </p:nvPicPr>
        <p:blipFill rotWithShape="1">
          <a:blip r:embed="rId8">
            <a:alphaModFix/>
          </a:blip>
          <a:srcRect b="0" l="0" r="0" t="0"/>
          <a:stretch/>
        </p:blipFill>
        <p:spPr>
          <a:xfrm>
            <a:off x="796536" y="5929265"/>
            <a:ext cx="1603396" cy="366878"/>
          </a:xfrm>
          <a:prstGeom prst="rect">
            <a:avLst/>
          </a:prstGeom>
          <a:noFill/>
          <a:ln>
            <a:noFill/>
          </a:ln>
        </p:spPr>
      </p:pic>
      <p:pic>
        <p:nvPicPr>
          <p:cNvPr descr="A picture containing computer, keyboard, laptop, food&#10;&#10;Description automatically generated" id="263" name="Google Shape;263;g15d7f3cd515_0_1170"/>
          <p:cNvPicPr preferRelativeResize="0"/>
          <p:nvPr/>
        </p:nvPicPr>
        <p:blipFill rotWithShape="1">
          <a:blip r:embed="rId9">
            <a:alphaModFix/>
          </a:blip>
          <a:srcRect b="0" l="0" r="0" t="0"/>
          <a:stretch/>
        </p:blipFill>
        <p:spPr>
          <a:xfrm>
            <a:off x="3004977" y="5859475"/>
            <a:ext cx="2575885" cy="513446"/>
          </a:xfrm>
          <a:prstGeom prst="rect">
            <a:avLst/>
          </a:prstGeom>
          <a:noFill/>
          <a:ln>
            <a:noFill/>
          </a:ln>
        </p:spPr>
      </p:pic>
      <p:pic>
        <p:nvPicPr>
          <p:cNvPr descr="A picture containing graphical user interface&#10;&#10;Description automatically generated" id="264" name="Google Shape;264;g15d7f3cd515_0_1170"/>
          <p:cNvPicPr preferRelativeResize="0"/>
          <p:nvPr/>
        </p:nvPicPr>
        <p:blipFill rotWithShape="1">
          <a:blip r:embed="rId10">
            <a:alphaModFix/>
          </a:blip>
          <a:srcRect b="0" l="0" r="0" t="0"/>
          <a:stretch/>
        </p:blipFill>
        <p:spPr>
          <a:xfrm>
            <a:off x="6369910" y="1693332"/>
            <a:ext cx="2067704" cy="466247"/>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Page 1">
  <p:cSld name="Full Page 1">
    <p:bg>
      <p:bgPr>
        <a:solidFill>
          <a:srgbClr val="EF4D9B"/>
        </a:solidFill>
      </p:bgPr>
    </p:bg>
    <p:spTree>
      <p:nvGrpSpPr>
        <p:cNvPr id="44" name="Shape 44"/>
        <p:cNvGrpSpPr/>
        <p:nvPr/>
      </p:nvGrpSpPr>
      <p:grpSpPr>
        <a:xfrm>
          <a:off x="0" y="0"/>
          <a:ext cx="0" cy="0"/>
          <a:chOff x="0" y="0"/>
          <a:chExt cx="0" cy="0"/>
        </a:xfrm>
      </p:grpSpPr>
      <p:sp>
        <p:nvSpPr>
          <p:cNvPr id="45" name="Google Shape;45;g15d7f3cd515_0_605"/>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Titillium Web"/>
                <a:ea typeface="Titillium Web"/>
                <a:cs typeface="Titillium Web"/>
                <a:sym typeface="Titillium Web"/>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Titillium Web"/>
                <a:ea typeface="Titillium Web"/>
                <a:cs typeface="Titillium Web"/>
                <a:sym typeface="Titillium Web"/>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6" name="Google Shape;46;g15d7f3cd515_0_605"/>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1" i="0" sz="4800" u="none" cap="none" strike="noStrike">
                <a:solidFill>
                  <a:schemeClr val="dk1"/>
                </a:solidFill>
                <a:latin typeface="Titillium Web SemiBold"/>
                <a:ea typeface="Titillium Web SemiBold"/>
                <a:cs typeface="Titillium Web SemiBold"/>
                <a:sym typeface="Titillium Web SemiBold"/>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7" name="Google Shape;47;g15d7f3cd515_0_605"/>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48" name="Google Shape;48;g15d7f3cd515_0_605"/>
          <p:cNvPicPr preferRelativeResize="0"/>
          <p:nvPr/>
        </p:nvPicPr>
        <p:blipFill rotWithShape="1">
          <a:blip r:embed="rId2">
            <a:alphaModFix/>
          </a:blip>
          <a:srcRect b="0" l="0" r="0" t="0"/>
          <a:stretch/>
        </p:blipFill>
        <p:spPr>
          <a:xfrm>
            <a:off x="269832" y="6137244"/>
            <a:ext cx="2786201" cy="468588"/>
          </a:xfrm>
          <a:prstGeom prst="rect">
            <a:avLst/>
          </a:prstGeom>
          <a:noFill/>
          <a:ln>
            <a:noFill/>
          </a:ln>
        </p:spPr>
      </p:pic>
      <p:pic>
        <p:nvPicPr>
          <p:cNvPr id="49" name="Google Shape;49;g15d7f3cd515_0_605"/>
          <p:cNvPicPr preferRelativeResize="0"/>
          <p:nvPr/>
        </p:nvPicPr>
        <p:blipFill rotWithShape="1">
          <a:blip r:embed="rId3">
            <a:alphaModFix/>
          </a:blip>
          <a:srcRect b="0" l="0" r="0" t="0"/>
          <a:stretch/>
        </p:blipFill>
        <p:spPr>
          <a:xfrm>
            <a:off x="9825038" y="3884043"/>
            <a:ext cx="1838325" cy="3017388"/>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page 2">
  <p:cSld name="Full page 2">
    <p:spTree>
      <p:nvGrpSpPr>
        <p:cNvPr id="50" name="Shape 50"/>
        <p:cNvGrpSpPr/>
        <p:nvPr/>
      </p:nvGrpSpPr>
      <p:grpSpPr>
        <a:xfrm>
          <a:off x="0" y="0"/>
          <a:ext cx="0" cy="0"/>
          <a:chOff x="0" y="0"/>
          <a:chExt cx="0" cy="0"/>
        </a:xfrm>
      </p:grpSpPr>
      <p:sp>
        <p:nvSpPr>
          <p:cNvPr id="51" name="Google Shape;51;g15d7f3cd515_0_611"/>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Shape&#10;&#10;Description automatically generated with medium confidence" id="52" name="Google Shape;52;g15d7f3cd515_0_611"/>
          <p:cNvPicPr preferRelativeResize="0"/>
          <p:nvPr/>
        </p:nvPicPr>
        <p:blipFill rotWithShape="1">
          <a:blip r:embed="rId2">
            <a:alphaModFix/>
          </a:blip>
          <a:srcRect b="0" l="0" r="0" t="0"/>
          <a:stretch/>
        </p:blipFill>
        <p:spPr>
          <a:xfrm>
            <a:off x="263525" y="6137275"/>
            <a:ext cx="2803441" cy="471488"/>
          </a:xfrm>
          <a:prstGeom prst="rect">
            <a:avLst/>
          </a:prstGeom>
          <a:noFill/>
          <a:ln>
            <a:noFill/>
          </a:ln>
        </p:spPr>
      </p:pic>
      <p:sp>
        <p:nvSpPr>
          <p:cNvPr id="53" name="Google Shape;53;g15d7f3cd515_0_611"/>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Titillium Web"/>
                <a:ea typeface="Titillium Web"/>
                <a:cs typeface="Titillium Web"/>
                <a:sym typeface="Titillium Web"/>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Titillium Web"/>
                <a:ea typeface="Titillium Web"/>
                <a:cs typeface="Titillium Web"/>
                <a:sym typeface="Titillium Web"/>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4" name="Google Shape;54;g15d7f3cd515_0_611"/>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1" i="0" sz="4800" u="none" cap="none" strike="noStrike">
                <a:solidFill>
                  <a:schemeClr val="dk1"/>
                </a:solidFill>
                <a:latin typeface="Titillium Web SemiBold"/>
                <a:ea typeface="Titillium Web SemiBold"/>
                <a:cs typeface="Titillium Web SemiBold"/>
                <a:sym typeface="Titillium Web SemiBold"/>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descr="Icon&#10;&#10;Description automatically generated" id="55" name="Google Shape;55;g15d7f3cd515_0_611"/>
          <p:cNvPicPr preferRelativeResize="0"/>
          <p:nvPr/>
        </p:nvPicPr>
        <p:blipFill rotWithShape="1">
          <a:blip r:embed="rId3">
            <a:alphaModFix/>
          </a:blip>
          <a:srcRect b="0" l="0" r="0" t="0"/>
          <a:stretch/>
        </p:blipFill>
        <p:spPr>
          <a:xfrm>
            <a:off x="9831161" y="3876675"/>
            <a:ext cx="1844344" cy="303212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bg>
      <p:bgPr>
        <a:solidFill>
          <a:srgbClr val="5D247F"/>
        </a:solidFill>
      </p:bgPr>
    </p:bg>
    <p:spTree>
      <p:nvGrpSpPr>
        <p:cNvPr id="56" name="Shape 56"/>
        <p:cNvGrpSpPr/>
        <p:nvPr/>
      </p:nvGrpSpPr>
      <p:grpSpPr>
        <a:xfrm>
          <a:off x="0" y="0"/>
          <a:ext cx="0" cy="0"/>
          <a:chOff x="0" y="0"/>
          <a:chExt cx="0" cy="0"/>
        </a:xfrm>
      </p:grpSpPr>
      <p:sp>
        <p:nvSpPr>
          <p:cNvPr id="57" name="Google Shape;57;g15d7f3cd515_0_617"/>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8" name="Google Shape;58;g15d7f3cd515_0_617"/>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descr="A picture containing nature&#10;&#10;Description automatically generated" id="59" name="Google Shape;59;g15d7f3cd515_0_617"/>
          <p:cNvPicPr preferRelativeResize="0"/>
          <p:nvPr/>
        </p:nvPicPr>
        <p:blipFill rotWithShape="1">
          <a:blip r:embed="rId2">
            <a:alphaModFix/>
          </a:blip>
          <a:srcRect b="0" l="0" r="0" t="0"/>
          <a:stretch/>
        </p:blipFill>
        <p:spPr>
          <a:xfrm>
            <a:off x="6784984" y="-321700"/>
            <a:ext cx="5570760" cy="5570760"/>
          </a:xfrm>
          <a:prstGeom prst="rect">
            <a:avLst/>
          </a:prstGeom>
          <a:noFill/>
          <a:ln>
            <a:noFill/>
          </a:ln>
        </p:spPr>
      </p:pic>
      <p:sp>
        <p:nvSpPr>
          <p:cNvPr id="60" name="Google Shape;60;g15d7f3cd515_0_617"/>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61" name="Google Shape;61;g15d7f3cd515_0_617"/>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ustom Layout">
  <p:cSld name="8_Custom Layout">
    <p:bg>
      <p:bgPr>
        <a:solidFill>
          <a:srgbClr val="00ABA5"/>
        </a:solidFill>
      </p:bgPr>
    </p:bg>
    <p:spTree>
      <p:nvGrpSpPr>
        <p:cNvPr id="62" name="Shape 62"/>
        <p:cNvGrpSpPr/>
        <p:nvPr/>
      </p:nvGrpSpPr>
      <p:grpSpPr>
        <a:xfrm>
          <a:off x="0" y="0"/>
          <a:ext cx="0" cy="0"/>
          <a:chOff x="0" y="0"/>
          <a:chExt cx="0" cy="0"/>
        </a:xfrm>
      </p:grpSpPr>
      <p:pic>
        <p:nvPicPr>
          <p:cNvPr descr="Icon&#10;&#10;Description automatically generated with low confidence" id="63" name="Google Shape;63;g15d7f3cd515_0_623"/>
          <p:cNvPicPr preferRelativeResize="0"/>
          <p:nvPr/>
        </p:nvPicPr>
        <p:blipFill rotWithShape="1">
          <a:blip r:embed="rId2">
            <a:alphaModFix/>
          </a:blip>
          <a:srcRect b="0" l="0" r="0" t="0"/>
          <a:stretch/>
        </p:blipFill>
        <p:spPr>
          <a:xfrm>
            <a:off x="6868884" y="-311867"/>
            <a:ext cx="5634016" cy="5634016"/>
          </a:xfrm>
          <a:prstGeom prst="rect">
            <a:avLst/>
          </a:prstGeom>
          <a:noFill/>
          <a:ln>
            <a:noFill/>
          </a:ln>
        </p:spPr>
      </p:pic>
      <p:sp>
        <p:nvSpPr>
          <p:cNvPr id="64" name="Google Shape;64;g15d7f3cd515_0_623"/>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sp>
        <p:nvSpPr>
          <p:cNvPr id="65" name="Google Shape;65;g15d7f3cd515_0_623"/>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66" name="Google Shape;66;g15d7f3cd515_0_623"/>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descr="A screenshot of a computer&#10;&#10;Description automatically generated with low confidence" id="67" name="Google Shape;67;g15d7f3cd515_0_623"/>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ustom Layout">
  <p:cSld name="4_Custom Layout">
    <p:spTree>
      <p:nvGrpSpPr>
        <p:cNvPr id="68" name="Shape 68"/>
        <p:cNvGrpSpPr/>
        <p:nvPr/>
      </p:nvGrpSpPr>
      <p:grpSpPr>
        <a:xfrm>
          <a:off x="0" y="0"/>
          <a:ext cx="0" cy="0"/>
          <a:chOff x="0" y="0"/>
          <a:chExt cx="0" cy="0"/>
        </a:xfrm>
      </p:grpSpPr>
      <p:pic>
        <p:nvPicPr>
          <p:cNvPr descr="A collage of a baby&#10;&#10;Description automatically generated with low confidence" id="69" name="Google Shape;69;g15d7f3cd515_0_629"/>
          <p:cNvPicPr preferRelativeResize="0"/>
          <p:nvPr/>
        </p:nvPicPr>
        <p:blipFill rotWithShape="1">
          <a:blip r:embed="rId2">
            <a:alphaModFix/>
          </a:blip>
          <a:srcRect b="0" l="0" r="0" t="0"/>
          <a:stretch/>
        </p:blipFill>
        <p:spPr>
          <a:xfrm>
            <a:off x="6834389" y="-262234"/>
            <a:ext cx="5611067" cy="5621962"/>
          </a:xfrm>
          <a:prstGeom prst="rect">
            <a:avLst/>
          </a:prstGeom>
          <a:noFill/>
          <a:ln>
            <a:noFill/>
          </a:ln>
        </p:spPr>
      </p:pic>
      <p:sp>
        <p:nvSpPr>
          <p:cNvPr id="70" name="Google Shape;70;g15d7f3cd515_0_629"/>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sp>
        <p:nvSpPr>
          <p:cNvPr id="71" name="Google Shape;71;g15d7f3cd515_0_629"/>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1D4F9D"/>
              </a:buClr>
              <a:buSzPts val="1800"/>
              <a:buFont typeface="Arial"/>
              <a:buNone/>
              <a:defRPr b="0" i="0" sz="1800" u="none" cap="none" strike="noStrike">
                <a:solidFill>
                  <a:srgbClr val="1D4F9D"/>
                </a:solidFill>
                <a:latin typeface="Arial"/>
                <a:ea typeface="Arial"/>
                <a:cs typeface="Arial"/>
                <a:sym typeface="Arial"/>
              </a:defRPr>
            </a:lvl1pPr>
            <a:lvl2pPr indent="-381000" lvl="1" marL="914400" marR="0" rtl="0" algn="l">
              <a:lnSpc>
                <a:spcPct val="90000"/>
              </a:lnSpc>
              <a:spcBef>
                <a:spcPts val="500"/>
              </a:spcBef>
              <a:spcAft>
                <a:spcPts val="0"/>
              </a:spcAft>
              <a:buClr>
                <a:srgbClr val="1D4F9D"/>
              </a:buClr>
              <a:buSzPts val="2400"/>
              <a:buFont typeface="Arial"/>
              <a:buChar char="•"/>
              <a:defRPr b="0" i="0" sz="2400" u="none" cap="none" strike="noStrike">
                <a:solidFill>
                  <a:srgbClr val="1D4F9D"/>
                </a:solidFill>
                <a:latin typeface="Arial"/>
                <a:ea typeface="Arial"/>
                <a:cs typeface="Arial"/>
                <a:sym typeface="Arial"/>
              </a:defRPr>
            </a:lvl2pPr>
            <a:lvl3pPr indent="-355600" lvl="2" marL="1371600" marR="0" rtl="0" algn="l">
              <a:lnSpc>
                <a:spcPct val="90000"/>
              </a:lnSpc>
              <a:spcBef>
                <a:spcPts val="500"/>
              </a:spcBef>
              <a:spcAft>
                <a:spcPts val="0"/>
              </a:spcAft>
              <a:buClr>
                <a:srgbClr val="1D4F9D"/>
              </a:buClr>
              <a:buSzPts val="2000"/>
              <a:buFont typeface="Arial"/>
              <a:buChar char="•"/>
              <a:defRPr b="0" i="0" sz="2000" u="none" cap="none" strike="noStrike">
                <a:solidFill>
                  <a:srgbClr val="1D4F9D"/>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2" name="Google Shape;72;g15d7f3cd515_0_629"/>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5D247F"/>
              </a:buClr>
              <a:buSzPts val="4800"/>
              <a:buFont typeface="Arial"/>
              <a:buNone/>
              <a:defRPr b="1" i="0" sz="4800" u="none" cap="none" strike="noStrike">
                <a:solidFill>
                  <a:srgbClr val="5D247F"/>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descr="Shape&#10;&#10;Description automatically generated with medium confidence" id="73" name="Google Shape;73;g15d7f3cd515_0_629"/>
          <p:cNvPicPr preferRelativeResize="0"/>
          <p:nvPr/>
        </p:nvPicPr>
        <p:blipFill rotWithShape="1">
          <a:blip r:embed="rId3">
            <a:alphaModFix/>
          </a:blip>
          <a:srcRect b="0" l="0" r="0" t="0"/>
          <a:stretch/>
        </p:blipFill>
        <p:spPr>
          <a:xfrm>
            <a:off x="263525" y="6137275"/>
            <a:ext cx="2803441" cy="471488"/>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slideLayout" Target="../slideLayouts/slideLayout32.xml"/><Relationship Id="rId3" Type="http://schemas.openxmlformats.org/officeDocument/2006/relationships/slideLayout" Target="../slideLayouts/slideLayout33.xml"/><Relationship Id="rId4" Type="http://schemas.openxmlformats.org/officeDocument/2006/relationships/slideLayout" Target="../slideLayouts/slideLayout34.xml"/><Relationship Id="rId9" Type="http://schemas.openxmlformats.org/officeDocument/2006/relationships/slideLayout" Target="../slideLayouts/slideLayout39.xml"/><Relationship Id="rId5" Type="http://schemas.openxmlformats.org/officeDocument/2006/relationships/slideLayout" Target="../slideLayouts/slideLayout35.xml"/><Relationship Id="rId6" Type="http://schemas.openxmlformats.org/officeDocument/2006/relationships/slideLayout" Target="../slideLayouts/slideLayout36.xml"/><Relationship Id="rId7" Type="http://schemas.openxmlformats.org/officeDocument/2006/relationships/slideLayout" Target="../slideLayouts/slideLayout37.xml"/><Relationship Id="rId8" Type="http://schemas.openxmlformats.org/officeDocument/2006/relationships/slideLayout" Target="../slideLayouts/slideLayout38.xml"/><Relationship Id="rId11" Type="http://schemas.openxmlformats.org/officeDocument/2006/relationships/theme" Target="../theme/theme3.xml"/><Relationship Id="rId10"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g15d7f3cd515_0_576"/>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9" name="Shape 18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56.png"/><Relationship Id="rId4" Type="http://schemas.openxmlformats.org/officeDocument/2006/relationships/hyperlink" Target="https://www.eufic.org/images/uploaSource" TargetMode="External"/><Relationship Id="rId5" Type="http://schemas.openxmlformats.org/officeDocument/2006/relationships/hyperlink" Target="https://www.eufic.org/en/food-production/category/why-do-we-process-food"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3.xml"/><Relationship Id="rId3" Type="http://schemas.openxmlformats.org/officeDocument/2006/relationships/image" Target="../media/image5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49.jpg"/><Relationship Id="rId4" Type="http://schemas.openxmlformats.org/officeDocument/2006/relationships/image" Target="../media/image51.jpg"/><Relationship Id="rId5" Type="http://schemas.openxmlformats.org/officeDocument/2006/relationships/image" Target="../media/image5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59.jpg"/><Relationship Id="rId4" Type="http://schemas.openxmlformats.org/officeDocument/2006/relationships/hyperlink" Target="https://www.webmd.com/diet/news/20200221/hidden-dangers-of-ultraprocessed-food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6.xml"/><Relationship Id="rId3" Type="http://schemas.openxmlformats.org/officeDocument/2006/relationships/image" Target="../media/image5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7.xml"/><Relationship Id="rId3" Type="http://schemas.openxmlformats.org/officeDocument/2006/relationships/image" Target="../media/image5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xml"/><Relationship Id="rId3" Type="http://schemas.openxmlformats.org/officeDocument/2006/relationships/hyperlink" Target="https://doi.org/10.1016/J.TIFS.2021.02.059" TargetMode="External"/><Relationship Id="rId4" Type="http://schemas.openxmlformats.org/officeDocument/2006/relationships/hyperlink" Target="https://www.fao.org/3/ca5644en/ca5644en.pdf" TargetMode="External"/><Relationship Id="rId5" Type="http://schemas.openxmlformats.org/officeDocument/2006/relationships/hyperlink" Target="https://doi.org/10.1016/J.TIFS.2021.02.059" TargetMode="External"/><Relationship Id="rId6" Type="http://schemas.openxmlformats.org/officeDocument/2006/relationships/hyperlink" Target="https://doi.org/10.1016/J.TIFS.2021.02.059" TargetMode="External"/><Relationship Id="rId7" Type="http://schemas.openxmlformats.org/officeDocument/2006/relationships/hyperlink" Target="https://www.britannica.com/technology/food-processin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xml"/><Relationship Id="rId3" Type="http://schemas.openxmlformats.org/officeDocument/2006/relationships/image" Target="../media/image4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6.xml"/><Relationship Id="rId3" Type="http://schemas.openxmlformats.org/officeDocument/2006/relationships/image" Target="../media/image5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s://ific.org/"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D3076"/>
        </a:solidFill>
      </p:bgPr>
    </p:bg>
    <p:spTree>
      <p:nvGrpSpPr>
        <p:cNvPr id="268" name="Shape 268"/>
        <p:cNvGrpSpPr/>
        <p:nvPr/>
      </p:nvGrpSpPr>
      <p:grpSpPr>
        <a:xfrm>
          <a:off x="0" y="0"/>
          <a:ext cx="0" cy="0"/>
          <a:chOff x="0" y="0"/>
          <a:chExt cx="0" cy="0"/>
        </a:xfrm>
      </p:grpSpPr>
      <p:sp>
        <p:nvSpPr>
          <p:cNvPr id="269" name="Google Shape;269;g15d7f3cd515_0_191"/>
          <p:cNvSpPr txBox="1"/>
          <p:nvPr>
            <p:ph idx="1" type="body"/>
          </p:nvPr>
        </p:nvSpPr>
        <p:spPr>
          <a:xfrm>
            <a:off x="898375" y="1358200"/>
            <a:ext cx="5567700" cy="2652900"/>
          </a:xfrm>
          <a:prstGeom prst="rect">
            <a:avLst/>
          </a:prstGeom>
          <a:solidFill>
            <a:srgbClr val="EF4D9B"/>
          </a:solidFill>
          <a:ln>
            <a:noFill/>
          </a:ln>
        </p:spPr>
        <p:txBody>
          <a:bodyPr anchorCtr="0" anchor="t" bIns="45700" lIns="91425" spcFirstLastPara="1" rIns="91425" wrap="square" tIns="45700">
            <a:noAutofit/>
          </a:bodyPr>
          <a:lstStyle/>
          <a:p>
            <a:pPr indent="-228600" lvl="0" marL="457200" marR="0" rtl="1" algn="ctr">
              <a:lnSpc>
                <a:spcPct val="100000"/>
              </a:lnSpc>
              <a:spcBef>
                <a:spcPts val="600"/>
              </a:spcBef>
              <a:spcAft>
                <a:spcPts val="0"/>
              </a:spcAft>
              <a:buClr>
                <a:srgbClr val="000000"/>
              </a:buClr>
              <a:buSzPts val="3000"/>
              <a:buFont typeface="Arial"/>
              <a:buNone/>
            </a:pPr>
            <a:r>
              <a:rPr b="1" i="0" lang="nl-NL" sz="5400" u="none" cap="none" strike="noStrike">
                <a:solidFill>
                  <a:schemeClr val="lt1"/>
                </a:solidFill>
                <a:latin typeface="Arial"/>
                <a:ea typeface="Arial"/>
                <a:cs typeface="Arial"/>
                <a:sym typeface="Arial"/>
              </a:rPr>
              <a:t>מבוא לעיבוד מזון: מאיפה מגיע האוכל שלנו?</a:t>
            </a:r>
            <a:endParaRPr b="0" i="0" sz="14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chemeClr val="dk2"/>
              </a:buClr>
              <a:buSzPts val="3000"/>
              <a:buFont typeface="Arial"/>
              <a:buNone/>
            </a:pPr>
            <a:r>
              <a:t/>
            </a:r>
            <a:endParaRPr b="0" i="0" sz="1400" u="none" cap="none" strike="noStrike">
              <a:solidFill>
                <a:schemeClr val="lt1"/>
              </a:solidFill>
              <a:latin typeface="Arial"/>
              <a:ea typeface="Arial"/>
              <a:cs typeface="Arial"/>
              <a:sym typeface="Arial"/>
            </a:endParaRPr>
          </a:p>
        </p:txBody>
      </p:sp>
      <p:sp>
        <p:nvSpPr>
          <p:cNvPr id="270" name="Google Shape;270;g15d7f3cd515_0_191"/>
          <p:cNvSpPr txBox="1"/>
          <p:nvPr>
            <p:ph idx="2" type="body"/>
          </p:nvPr>
        </p:nvSpPr>
        <p:spPr>
          <a:xfrm>
            <a:off x="608650" y="4333500"/>
            <a:ext cx="3503700" cy="504000"/>
          </a:xfrm>
          <a:prstGeom prst="rect">
            <a:avLst/>
          </a:prstGeom>
          <a:noFill/>
          <a:ln>
            <a:noFill/>
          </a:ln>
        </p:spPr>
        <p:txBody>
          <a:bodyPr anchorCtr="0" anchor="t" bIns="45700" lIns="91425" spcFirstLastPara="1" rIns="91425" wrap="square" tIns="45700">
            <a:noAutofit/>
          </a:bodyPr>
          <a:lstStyle/>
          <a:p>
            <a:pPr indent="-228600" lvl="0" marL="457200" marR="0" rtl="1" algn="ctr">
              <a:lnSpc>
                <a:spcPct val="100000"/>
              </a:lnSpc>
              <a:spcBef>
                <a:spcPts val="600"/>
              </a:spcBef>
              <a:spcAft>
                <a:spcPts val="0"/>
              </a:spcAft>
              <a:buClr>
                <a:srgbClr val="000000"/>
              </a:buClr>
              <a:buSzPts val="3000"/>
              <a:buFont typeface="Arial"/>
              <a:buNone/>
            </a:pPr>
            <a:r>
              <a:rPr b="0" i="0" lang="nl-NL" sz="1400" u="none" cap="none" strike="noStrike">
                <a:solidFill>
                  <a:schemeClr val="lt1"/>
                </a:solidFill>
                <a:latin typeface="Arial"/>
                <a:ea typeface="Arial"/>
                <a:cs typeface="Arial"/>
                <a:sym typeface="Arial"/>
              </a:rPr>
              <a:t>נכתב על ידי יעל רוזנבלום וד"ר קרן דליות</a:t>
            </a:r>
            <a:endParaRPr b="0" i="0" sz="1400" u="none" cap="none" strike="noStrike">
              <a:solidFill>
                <a:schemeClr val="lt1"/>
              </a:solidFill>
              <a:latin typeface="Arial"/>
              <a:ea typeface="Arial"/>
              <a:cs typeface="Arial"/>
              <a:sym typeface="Arial"/>
            </a:endParaRPr>
          </a:p>
          <a:p>
            <a:pPr indent="-228600" lvl="0" marL="457200" marR="0" rtl="1" algn="ctr">
              <a:lnSpc>
                <a:spcPct val="100000"/>
              </a:lnSpc>
              <a:spcBef>
                <a:spcPts val="600"/>
              </a:spcBef>
              <a:spcAft>
                <a:spcPts val="0"/>
              </a:spcAft>
              <a:buClr>
                <a:srgbClr val="000000"/>
              </a:buClr>
              <a:buSzPts val="3000"/>
              <a:buFont typeface="Arial"/>
              <a:buNone/>
            </a:pPr>
            <a:r>
              <a:rPr b="0" i="0" lang="nl-NL" sz="1400" u="none" cap="none" strike="noStrike">
                <a:solidFill>
                  <a:schemeClr val="lt1"/>
                </a:solidFill>
                <a:latin typeface="Arial"/>
                <a:ea typeface="Arial"/>
                <a:cs typeface="Arial"/>
                <a:sym typeface="Arial"/>
              </a:rPr>
              <a:t>הפקולטה לחינוך למדע וטכנולוגיה, הטכניון </a:t>
            </a:r>
            <a:endParaRPr b="0" i="0" sz="14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chemeClr val="dk2"/>
              </a:buClr>
              <a:buSzPts val="30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g15d7f3cd515_0_1598"/>
          <p:cNvSpPr txBox="1"/>
          <p:nvPr>
            <p:ph idx="1" type="body"/>
          </p:nvPr>
        </p:nvSpPr>
        <p:spPr>
          <a:xfrm>
            <a:off x="2757526" y="1027125"/>
            <a:ext cx="9119700" cy="792300"/>
          </a:xfrm>
          <a:prstGeom prst="rect">
            <a:avLst/>
          </a:prstGeom>
          <a:noFill/>
          <a:ln>
            <a:noFill/>
          </a:ln>
        </p:spPr>
        <p:txBody>
          <a:bodyPr anchorCtr="0" anchor="t" bIns="45700" lIns="91425" spcFirstLastPara="1" rIns="91425" wrap="square" tIns="45700">
            <a:noAutofit/>
          </a:bodyPr>
          <a:lstStyle/>
          <a:p>
            <a:pPr indent="0" lvl="0" marL="0" rtl="1" algn="l">
              <a:lnSpc>
                <a:spcPct val="100000"/>
              </a:lnSpc>
              <a:spcBef>
                <a:spcPts val="0"/>
              </a:spcBef>
              <a:spcAft>
                <a:spcPts val="0"/>
              </a:spcAft>
              <a:buClr>
                <a:schemeClr val="dk1"/>
              </a:buClr>
              <a:buSzPts val="4000"/>
              <a:buFont typeface="Arial"/>
              <a:buNone/>
            </a:pPr>
            <a:r>
              <a:rPr lang="nl-NL" sz="4000">
                <a:solidFill>
                  <a:srgbClr val="034EA2"/>
                </a:solidFill>
                <a:latin typeface="Suez One"/>
                <a:ea typeface="Suez One"/>
                <a:cs typeface="Suez One"/>
                <a:sym typeface="Suez One"/>
              </a:rPr>
              <a:t>עיבוד מזון כיום</a:t>
            </a:r>
            <a:endParaRPr sz="4000">
              <a:solidFill>
                <a:srgbClr val="034EA2"/>
              </a:solidFill>
              <a:latin typeface="Suez One"/>
              <a:ea typeface="Suez One"/>
              <a:cs typeface="Suez One"/>
              <a:sym typeface="Suez One"/>
            </a:endParaRPr>
          </a:p>
          <a:p>
            <a:pPr indent="0" lvl="0" marL="0" rtl="0" algn="l">
              <a:lnSpc>
                <a:spcPct val="90000"/>
              </a:lnSpc>
              <a:spcBef>
                <a:spcPts val="0"/>
              </a:spcBef>
              <a:spcAft>
                <a:spcPts val="0"/>
              </a:spcAft>
              <a:buClr>
                <a:srgbClr val="004F9D"/>
              </a:buClr>
              <a:buSzPts val="4800"/>
              <a:buNone/>
            </a:pPr>
            <a:r>
              <a:t/>
            </a:r>
            <a:endParaRPr sz="4000">
              <a:solidFill>
                <a:srgbClr val="034EA2"/>
              </a:solidFill>
              <a:latin typeface="Suez One"/>
              <a:ea typeface="Suez One"/>
              <a:cs typeface="Suez One"/>
              <a:sym typeface="Suez One"/>
            </a:endParaRPr>
          </a:p>
        </p:txBody>
      </p:sp>
      <p:sp>
        <p:nvSpPr>
          <p:cNvPr id="353" name="Google Shape;353;g15d7f3cd515_0_1598"/>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nl-NL"/>
              <a:t>‹#›</a:t>
            </a:fld>
            <a:endParaRPr/>
          </a:p>
        </p:txBody>
      </p:sp>
      <p:sp>
        <p:nvSpPr>
          <p:cNvPr id="354" name="Google Shape;354;g15d7f3cd515_0_1598"/>
          <p:cNvSpPr txBox="1"/>
          <p:nvPr/>
        </p:nvSpPr>
        <p:spPr>
          <a:xfrm>
            <a:off x="1461593" y="2197098"/>
            <a:ext cx="9485700" cy="4155000"/>
          </a:xfrm>
          <a:prstGeom prst="rect">
            <a:avLst/>
          </a:prstGeom>
          <a:noFill/>
          <a:ln>
            <a:noFill/>
          </a:ln>
        </p:spPr>
        <p:txBody>
          <a:bodyPr anchorCtr="0" anchor="t" bIns="45700" lIns="91425" spcFirstLastPara="1" rIns="91425" wrap="square" tIns="45700">
            <a:noAutofit/>
          </a:bodyPr>
          <a:lstStyle/>
          <a:p>
            <a:pPr indent="-381000" lvl="0" marL="457200" marR="0" rtl="1" algn="just">
              <a:lnSpc>
                <a:spcPct val="150000"/>
              </a:lnSpc>
              <a:spcBef>
                <a:spcPts val="0"/>
              </a:spcBef>
              <a:spcAft>
                <a:spcPts val="0"/>
              </a:spcAft>
              <a:buClr>
                <a:srgbClr val="034EA2"/>
              </a:buClr>
              <a:buSzPts val="2400"/>
              <a:buFont typeface="Calibri"/>
              <a:buChar char="•"/>
            </a:pPr>
            <a:r>
              <a:rPr b="0" i="0" lang="nl-NL" sz="2400" u="none" cap="none" strike="noStrike">
                <a:solidFill>
                  <a:srgbClr val="034EA2"/>
                </a:solidFill>
                <a:latin typeface="Calibri"/>
                <a:ea typeface="Calibri"/>
                <a:cs typeface="Calibri"/>
                <a:sym typeface="Calibri"/>
              </a:rPr>
              <a:t>המהפכה התעשייתית –המאות ה-18 וה-19 - תחילתו של ייצור מזון המוני ומתועש. זה כלל את יצירת תהליך הפסטור (למשל, חלב) ושימור מזון</a:t>
            </a:r>
            <a:endParaRPr b="0" i="0" sz="2400" u="none" cap="none" strike="noStrike">
              <a:solidFill>
                <a:srgbClr val="034EA2"/>
              </a:solidFill>
              <a:latin typeface="Calibri"/>
              <a:ea typeface="Calibri"/>
              <a:cs typeface="Calibri"/>
              <a:sym typeface="Calibri"/>
            </a:endParaRPr>
          </a:p>
          <a:p>
            <a:pPr indent="0" lvl="0" marL="457200" marR="0" rtl="1" algn="just">
              <a:lnSpc>
                <a:spcPct val="150000"/>
              </a:lnSpc>
              <a:spcBef>
                <a:spcPts val="0"/>
              </a:spcBef>
              <a:spcAft>
                <a:spcPts val="0"/>
              </a:spcAft>
              <a:buClr>
                <a:srgbClr val="000000"/>
              </a:buClr>
              <a:buSzPts val="2400"/>
              <a:buFont typeface="Arial"/>
              <a:buNone/>
            </a:pPr>
            <a:r>
              <a:t/>
            </a:r>
            <a:endParaRPr b="0" i="0" sz="2400" u="none" cap="none" strike="noStrike">
              <a:solidFill>
                <a:srgbClr val="034EA2"/>
              </a:solidFill>
              <a:latin typeface="Calibri"/>
              <a:ea typeface="Calibri"/>
              <a:cs typeface="Calibri"/>
              <a:sym typeface="Calibri"/>
            </a:endParaRPr>
          </a:p>
          <a:p>
            <a:pPr indent="-381000" lvl="0" marL="457200" marR="0" rtl="1" algn="just">
              <a:lnSpc>
                <a:spcPct val="150000"/>
              </a:lnSpc>
              <a:spcBef>
                <a:spcPts val="0"/>
              </a:spcBef>
              <a:spcAft>
                <a:spcPts val="0"/>
              </a:spcAft>
              <a:buClr>
                <a:srgbClr val="034EA2"/>
              </a:buClr>
              <a:buSzPts val="2400"/>
              <a:buFont typeface="Calibri"/>
              <a:buChar char="•"/>
            </a:pPr>
            <a:r>
              <a:rPr b="0" i="0" lang="nl-NL" sz="2400" u="none" cap="none" strike="noStrike">
                <a:solidFill>
                  <a:srgbClr val="034EA2"/>
                </a:solidFill>
                <a:latin typeface="Calibri"/>
                <a:ea typeface="Calibri"/>
                <a:cs typeface="Calibri"/>
                <a:sym typeface="Calibri"/>
              </a:rPr>
              <a:t>במחצית הראשונה של המאה ה-20  : בעקבות שתי מלחמות העולם והשינויים שחלו בעולם, התגברו תהליכי עיבוד המזון במטרה לספק לאוכלוסייה הגדולה והענייה מזון נגיש וזול</a:t>
            </a:r>
            <a:endParaRPr b="0" i="0" sz="2400" u="none" cap="none" strike="noStrike">
              <a:solidFill>
                <a:srgbClr val="034EA2"/>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g15d7f3cd515_0_1605"/>
          <p:cNvSpPr txBox="1"/>
          <p:nvPr>
            <p:ph idx="1" type="body"/>
          </p:nvPr>
        </p:nvSpPr>
        <p:spPr>
          <a:xfrm>
            <a:off x="2757526" y="1027125"/>
            <a:ext cx="9119700" cy="792300"/>
          </a:xfrm>
          <a:prstGeom prst="rect">
            <a:avLst/>
          </a:prstGeom>
          <a:noFill/>
          <a:ln>
            <a:noFill/>
          </a:ln>
        </p:spPr>
        <p:txBody>
          <a:bodyPr anchorCtr="0" anchor="t" bIns="45700" lIns="91425" spcFirstLastPara="1" rIns="91425" wrap="square" tIns="45700">
            <a:noAutofit/>
          </a:bodyPr>
          <a:lstStyle/>
          <a:p>
            <a:pPr indent="0" lvl="0" marL="0" rtl="1" algn="l">
              <a:lnSpc>
                <a:spcPct val="100000"/>
              </a:lnSpc>
              <a:spcBef>
                <a:spcPts val="0"/>
              </a:spcBef>
              <a:spcAft>
                <a:spcPts val="0"/>
              </a:spcAft>
              <a:buClr>
                <a:schemeClr val="dk1"/>
              </a:buClr>
              <a:buSzPts val="4000"/>
              <a:buFont typeface="Arial"/>
              <a:buNone/>
            </a:pPr>
            <a:r>
              <a:rPr lang="nl-NL" sz="4000">
                <a:solidFill>
                  <a:srgbClr val="034EA2"/>
                </a:solidFill>
                <a:latin typeface="Suez One"/>
                <a:ea typeface="Suez One"/>
                <a:cs typeface="Suez One"/>
                <a:sym typeface="Suez One"/>
              </a:rPr>
              <a:t>למה צריך לעבד מזון? </a:t>
            </a:r>
            <a:endParaRPr sz="4000">
              <a:solidFill>
                <a:srgbClr val="034EA2"/>
              </a:solidFill>
              <a:latin typeface="Suez One"/>
              <a:ea typeface="Suez One"/>
              <a:cs typeface="Suez One"/>
              <a:sym typeface="Suez One"/>
            </a:endParaRPr>
          </a:p>
          <a:p>
            <a:pPr indent="0" lvl="0" marL="0" rtl="0" algn="l">
              <a:lnSpc>
                <a:spcPct val="90000"/>
              </a:lnSpc>
              <a:spcBef>
                <a:spcPts val="0"/>
              </a:spcBef>
              <a:spcAft>
                <a:spcPts val="0"/>
              </a:spcAft>
              <a:buClr>
                <a:srgbClr val="004F9D"/>
              </a:buClr>
              <a:buSzPts val="4800"/>
              <a:buNone/>
            </a:pPr>
            <a:r>
              <a:t/>
            </a:r>
            <a:endParaRPr sz="4000">
              <a:solidFill>
                <a:srgbClr val="034EA2"/>
              </a:solidFill>
              <a:latin typeface="Suez One"/>
              <a:ea typeface="Suez One"/>
              <a:cs typeface="Suez One"/>
              <a:sym typeface="Suez One"/>
            </a:endParaRPr>
          </a:p>
        </p:txBody>
      </p:sp>
      <p:sp>
        <p:nvSpPr>
          <p:cNvPr id="360" name="Google Shape;360;g15d7f3cd515_0_1605"/>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nl-NL"/>
              <a:t>‹#›</a:t>
            </a:fld>
            <a:endParaRPr/>
          </a:p>
        </p:txBody>
      </p:sp>
      <p:pic>
        <p:nvPicPr>
          <p:cNvPr id="361" name="Google Shape;361;g15d7f3cd515_0_1605"/>
          <p:cNvPicPr preferRelativeResize="0"/>
          <p:nvPr/>
        </p:nvPicPr>
        <p:blipFill rotWithShape="1">
          <a:blip r:embed="rId3">
            <a:alphaModFix/>
          </a:blip>
          <a:srcRect b="0" l="0" r="0" t="0"/>
          <a:stretch/>
        </p:blipFill>
        <p:spPr>
          <a:xfrm>
            <a:off x="3837075" y="2019550"/>
            <a:ext cx="4242176" cy="42421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g15d7f3cd515_0_1612"/>
          <p:cNvSpPr txBox="1"/>
          <p:nvPr>
            <p:ph idx="1" type="body"/>
          </p:nvPr>
        </p:nvSpPr>
        <p:spPr>
          <a:xfrm>
            <a:off x="2757526" y="1027125"/>
            <a:ext cx="9119700" cy="792300"/>
          </a:xfrm>
          <a:prstGeom prst="rect">
            <a:avLst/>
          </a:prstGeom>
          <a:noFill/>
          <a:ln>
            <a:noFill/>
          </a:ln>
        </p:spPr>
        <p:txBody>
          <a:bodyPr anchorCtr="0" anchor="t" bIns="45700" lIns="91425" spcFirstLastPara="1" rIns="91425" wrap="square" tIns="45700">
            <a:noAutofit/>
          </a:bodyPr>
          <a:lstStyle/>
          <a:p>
            <a:pPr indent="0" lvl="0" marL="0" rtl="1" algn="l">
              <a:lnSpc>
                <a:spcPct val="100000"/>
              </a:lnSpc>
              <a:spcBef>
                <a:spcPts val="0"/>
              </a:spcBef>
              <a:spcAft>
                <a:spcPts val="0"/>
              </a:spcAft>
              <a:buClr>
                <a:schemeClr val="dk1"/>
              </a:buClr>
              <a:buSzPts val="4000"/>
              <a:buNone/>
            </a:pPr>
            <a:r>
              <a:rPr lang="nl-NL" sz="4000">
                <a:solidFill>
                  <a:srgbClr val="034EA2"/>
                </a:solidFill>
                <a:latin typeface="Suez One"/>
                <a:ea typeface="Suez One"/>
                <a:cs typeface="Suez One"/>
                <a:sym typeface="Suez One"/>
              </a:rPr>
              <a:t>למה צריך לעבד מזון? </a:t>
            </a:r>
            <a:endParaRPr sz="4000">
              <a:solidFill>
                <a:srgbClr val="034EA2"/>
              </a:solidFill>
              <a:latin typeface="Suez One"/>
              <a:ea typeface="Suez One"/>
              <a:cs typeface="Suez One"/>
              <a:sym typeface="Suez One"/>
            </a:endParaRPr>
          </a:p>
          <a:p>
            <a:pPr indent="0" lvl="0" marL="0" rtl="0" algn="l">
              <a:lnSpc>
                <a:spcPct val="90000"/>
              </a:lnSpc>
              <a:spcBef>
                <a:spcPts val="0"/>
              </a:spcBef>
              <a:spcAft>
                <a:spcPts val="0"/>
              </a:spcAft>
              <a:buClr>
                <a:srgbClr val="004F9D"/>
              </a:buClr>
              <a:buSzPts val="4800"/>
              <a:buNone/>
            </a:pPr>
            <a:r>
              <a:t/>
            </a:r>
            <a:endParaRPr sz="4000">
              <a:solidFill>
                <a:srgbClr val="034EA2"/>
              </a:solidFill>
              <a:latin typeface="Suez One"/>
              <a:ea typeface="Suez One"/>
              <a:cs typeface="Suez One"/>
              <a:sym typeface="Suez One"/>
            </a:endParaRPr>
          </a:p>
        </p:txBody>
      </p:sp>
      <p:sp>
        <p:nvSpPr>
          <p:cNvPr id="367" name="Google Shape;367;g15d7f3cd515_0_1612"/>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nl-NL"/>
              <a:t>‹#›</a:t>
            </a:fld>
            <a:endParaRPr/>
          </a:p>
        </p:txBody>
      </p:sp>
      <p:sp>
        <p:nvSpPr>
          <p:cNvPr id="368" name="Google Shape;368;g15d7f3cd515_0_1612"/>
          <p:cNvSpPr txBox="1"/>
          <p:nvPr/>
        </p:nvSpPr>
        <p:spPr>
          <a:xfrm>
            <a:off x="-57600" y="1946550"/>
            <a:ext cx="11487600" cy="4771500"/>
          </a:xfrm>
          <a:prstGeom prst="rect">
            <a:avLst/>
          </a:prstGeom>
          <a:noFill/>
          <a:ln>
            <a:noFill/>
          </a:ln>
        </p:spPr>
        <p:txBody>
          <a:bodyPr anchorCtr="0" anchor="t" bIns="91425" lIns="91425" spcFirstLastPara="1" rIns="91425" wrap="square" tIns="91425">
            <a:spAutoFit/>
          </a:bodyPr>
          <a:lstStyle/>
          <a:p>
            <a:pPr indent="-400050" lvl="0" marL="457200" marR="0" rtl="1" algn="r">
              <a:lnSpc>
                <a:spcPct val="200000"/>
              </a:lnSpc>
              <a:spcBef>
                <a:spcPts val="0"/>
              </a:spcBef>
              <a:spcAft>
                <a:spcPts val="0"/>
              </a:spcAft>
              <a:buClr>
                <a:schemeClr val="dk2"/>
              </a:buClr>
              <a:buSzPts val="2700"/>
              <a:buFont typeface="Arial"/>
              <a:buChar char="●"/>
            </a:pPr>
            <a:r>
              <a:rPr b="0" i="0" lang="nl-NL" sz="2700" u="none" cap="none" strike="noStrike">
                <a:solidFill>
                  <a:schemeClr val="dk2"/>
                </a:solidFill>
                <a:latin typeface="Calibri"/>
                <a:ea typeface="Calibri"/>
                <a:cs typeface="Calibri"/>
                <a:sym typeface="Calibri"/>
              </a:rPr>
              <a:t>הופך את המזון לאכיל</a:t>
            </a:r>
            <a:endParaRPr b="0" i="0" sz="2700" u="none" cap="none" strike="noStrike">
              <a:solidFill>
                <a:schemeClr val="dk2"/>
              </a:solidFill>
              <a:latin typeface="Calibri"/>
              <a:ea typeface="Calibri"/>
              <a:cs typeface="Calibri"/>
              <a:sym typeface="Calibri"/>
            </a:endParaRPr>
          </a:p>
          <a:p>
            <a:pPr indent="-400050" lvl="0" marL="457200" marR="0" rtl="1" algn="r">
              <a:lnSpc>
                <a:spcPct val="200000"/>
              </a:lnSpc>
              <a:spcBef>
                <a:spcPts val="0"/>
              </a:spcBef>
              <a:spcAft>
                <a:spcPts val="0"/>
              </a:spcAft>
              <a:buClr>
                <a:schemeClr val="dk2"/>
              </a:buClr>
              <a:buSzPts val="2700"/>
              <a:buFont typeface="Arial"/>
              <a:buChar char="●"/>
            </a:pPr>
            <a:r>
              <a:rPr b="0" i="0" lang="nl-NL" sz="2700" u="none" cap="none" strike="noStrike">
                <a:solidFill>
                  <a:schemeClr val="dk2"/>
                </a:solidFill>
                <a:latin typeface="Calibri"/>
                <a:ea typeface="Calibri"/>
                <a:cs typeface="Calibri"/>
                <a:sym typeface="Calibri"/>
              </a:rPr>
              <a:t>בטיחות, חיי מדף ושימור</a:t>
            </a:r>
            <a:endParaRPr b="0" i="0" sz="2700" u="none" cap="none" strike="noStrike">
              <a:solidFill>
                <a:schemeClr val="dk2"/>
              </a:solidFill>
              <a:latin typeface="Calibri"/>
              <a:ea typeface="Calibri"/>
              <a:cs typeface="Calibri"/>
              <a:sym typeface="Calibri"/>
            </a:endParaRPr>
          </a:p>
          <a:p>
            <a:pPr indent="-400050" lvl="0" marL="457200" marR="0" rtl="1" algn="r">
              <a:lnSpc>
                <a:spcPct val="200000"/>
              </a:lnSpc>
              <a:spcBef>
                <a:spcPts val="0"/>
              </a:spcBef>
              <a:spcAft>
                <a:spcPts val="0"/>
              </a:spcAft>
              <a:buClr>
                <a:schemeClr val="dk2"/>
              </a:buClr>
              <a:buSzPts val="2700"/>
              <a:buFont typeface="Arial"/>
              <a:buChar char="●"/>
            </a:pPr>
            <a:r>
              <a:rPr b="0" i="0" lang="nl-NL" sz="2700" u="none" cap="none" strike="noStrike">
                <a:solidFill>
                  <a:schemeClr val="dk2"/>
                </a:solidFill>
                <a:latin typeface="Calibri"/>
                <a:ea typeface="Calibri"/>
                <a:cs typeface="Calibri"/>
                <a:sym typeface="Calibri"/>
              </a:rPr>
              <a:t>איכות תזונתית</a:t>
            </a:r>
            <a:endParaRPr b="0" i="0" sz="2700" u="none" cap="none" strike="noStrike">
              <a:solidFill>
                <a:schemeClr val="dk2"/>
              </a:solidFill>
              <a:latin typeface="Calibri"/>
              <a:ea typeface="Calibri"/>
              <a:cs typeface="Calibri"/>
              <a:sym typeface="Calibri"/>
            </a:endParaRPr>
          </a:p>
          <a:p>
            <a:pPr indent="-400050" lvl="0" marL="457200" marR="0" rtl="1" algn="r">
              <a:lnSpc>
                <a:spcPct val="200000"/>
              </a:lnSpc>
              <a:spcBef>
                <a:spcPts val="0"/>
              </a:spcBef>
              <a:spcAft>
                <a:spcPts val="0"/>
              </a:spcAft>
              <a:buClr>
                <a:schemeClr val="dk2"/>
              </a:buClr>
              <a:buSzPts val="2700"/>
              <a:buFont typeface="Arial"/>
              <a:buChar char="●"/>
            </a:pPr>
            <a:r>
              <a:rPr b="0" i="0" lang="nl-NL" sz="2700" u="none" cap="none" strike="noStrike">
                <a:solidFill>
                  <a:schemeClr val="dk2"/>
                </a:solidFill>
                <a:latin typeface="Calibri"/>
                <a:ea typeface="Calibri"/>
                <a:cs typeface="Calibri"/>
                <a:sym typeface="Calibri"/>
              </a:rPr>
              <a:t>נוֹחוּת</a:t>
            </a:r>
            <a:endParaRPr b="0" i="0" sz="2700" u="none" cap="none" strike="noStrike">
              <a:solidFill>
                <a:schemeClr val="dk2"/>
              </a:solidFill>
              <a:latin typeface="Calibri"/>
              <a:ea typeface="Calibri"/>
              <a:cs typeface="Calibri"/>
              <a:sym typeface="Calibri"/>
            </a:endParaRPr>
          </a:p>
          <a:p>
            <a:pPr indent="-400050" lvl="0" marL="457200" marR="0" rtl="1" algn="r">
              <a:lnSpc>
                <a:spcPct val="200000"/>
              </a:lnSpc>
              <a:spcBef>
                <a:spcPts val="0"/>
              </a:spcBef>
              <a:spcAft>
                <a:spcPts val="0"/>
              </a:spcAft>
              <a:buClr>
                <a:schemeClr val="dk2"/>
              </a:buClr>
              <a:buSzPts val="2700"/>
              <a:buFont typeface="Arial"/>
              <a:buChar char="●"/>
            </a:pPr>
            <a:r>
              <a:rPr b="0" i="0" lang="nl-NL" sz="2700" u="none" cap="none" strike="noStrike">
                <a:solidFill>
                  <a:schemeClr val="dk2"/>
                </a:solidFill>
                <a:latin typeface="Calibri"/>
                <a:ea typeface="Calibri"/>
                <a:cs typeface="Calibri"/>
                <a:sym typeface="Calibri"/>
              </a:rPr>
              <a:t>מחיר</a:t>
            </a:r>
            <a:endParaRPr b="0" i="0" sz="2700" u="none" cap="none" strike="noStrike">
              <a:solidFill>
                <a:schemeClr val="dk2"/>
              </a:solidFill>
              <a:latin typeface="Calibri"/>
              <a:ea typeface="Calibri"/>
              <a:cs typeface="Calibri"/>
              <a:sym typeface="Calibri"/>
            </a:endParaRPr>
          </a:p>
          <a:p>
            <a:pPr indent="0" lvl="0" marL="457200" marR="0" rtl="0" algn="l">
              <a:lnSpc>
                <a:spcPct val="200000"/>
              </a:lnSpc>
              <a:spcBef>
                <a:spcPts val="0"/>
              </a:spcBef>
              <a:spcAft>
                <a:spcPts val="0"/>
              </a:spcAft>
              <a:buClr>
                <a:srgbClr val="000000"/>
              </a:buClr>
              <a:buSzPts val="2800"/>
              <a:buFont typeface="Arial"/>
              <a:buNone/>
            </a:pPr>
            <a:r>
              <a:t/>
            </a:r>
            <a:endParaRPr b="1" i="0" sz="2800" u="none" cap="none" strike="noStrike">
              <a:solidFill>
                <a:srgbClr val="000000"/>
              </a:solidFill>
              <a:latin typeface="Calibri"/>
              <a:ea typeface="Calibri"/>
              <a:cs typeface="Calibri"/>
              <a:sym typeface="Calibri"/>
            </a:endParaRPr>
          </a:p>
        </p:txBody>
      </p:sp>
      <p:pic>
        <p:nvPicPr>
          <p:cNvPr id="369" name="Google Shape;369;g15d7f3cd515_0_1612"/>
          <p:cNvPicPr preferRelativeResize="0"/>
          <p:nvPr/>
        </p:nvPicPr>
        <p:blipFill rotWithShape="1">
          <a:blip r:embed="rId3">
            <a:alphaModFix/>
          </a:blip>
          <a:srcRect b="6665" l="0" r="0" t="6656"/>
          <a:stretch/>
        </p:blipFill>
        <p:spPr>
          <a:xfrm>
            <a:off x="1153525" y="2515531"/>
            <a:ext cx="5019825" cy="2447550"/>
          </a:xfrm>
          <a:prstGeom prst="rect">
            <a:avLst/>
          </a:prstGeom>
          <a:noFill/>
          <a:ln>
            <a:noFill/>
          </a:ln>
        </p:spPr>
      </p:pic>
      <p:sp>
        <p:nvSpPr>
          <p:cNvPr id="370" name="Google Shape;370;g15d7f3cd515_0_1612"/>
          <p:cNvSpPr txBox="1"/>
          <p:nvPr/>
        </p:nvSpPr>
        <p:spPr>
          <a:xfrm>
            <a:off x="1317137" y="5112181"/>
            <a:ext cx="4692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nl-NL" sz="1400" u="sng" cap="none" strike="noStrike">
                <a:solidFill>
                  <a:schemeClr val="dk1"/>
                </a:solidFill>
                <a:latin typeface="Arial"/>
                <a:ea typeface="Arial"/>
                <a:cs typeface="Arial"/>
                <a:sym typeface="Arial"/>
                <a:hlinkClick r:id="rId4">
                  <a:extLst>
                    <a:ext uri="{A12FA001-AC4F-418D-AE19-62706E023703}">
                      <ahyp:hlinkClr val="tx"/>
                    </a:ext>
                  </a:extLst>
                </a:hlinkClick>
              </a:rPr>
              <a:t>Source</a:t>
            </a:r>
            <a:r>
              <a:rPr b="0" i="0" lang="nl-NL" sz="1400" u="none" cap="none" strike="noStrike">
                <a:solidFill>
                  <a:srgbClr val="000000"/>
                </a:solidFill>
                <a:latin typeface="Arial"/>
                <a:ea typeface="Arial"/>
                <a:cs typeface="Arial"/>
                <a:sym typeface="Arial"/>
              </a:rPr>
              <a:t>: </a:t>
            </a:r>
            <a:r>
              <a:rPr b="0" i="0" lang="nl-NL" sz="1400" u="sng" cap="none" strike="noStrike">
                <a:solidFill>
                  <a:schemeClr val="hlink"/>
                </a:solidFill>
                <a:latin typeface="Arial"/>
                <a:ea typeface="Arial"/>
                <a:cs typeface="Arial"/>
                <a:sym typeface="Arial"/>
                <a:hlinkClick r:id="rId5"/>
              </a:rPr>
              <a:t>Why do we process food?</a:t>
            </a:r>
            <a:r>
              <a:rPr b="0" i="0" lang="nl-NL" sz="1400" u="none" cap="none" strike="noStrike">
                <a:solidFill>
                  <a:srgbClr val="000000"/>
                </a:solidFill>
                <a:latin typeface="Arial"/>
                <a:ea typeface="Arial"/>
                <a:cs typeface="Arial"/>
                <a:sym typeface="Arial"/>
              </a:rPr>
              <a:t> @ EUFIC</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g15d7f3cd515_0_1621"/>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nl-NL"/>
              <a:t>‹#›</a:t>
            </a:fld>
            <a:endParaRPr/>
          </a:p>
        </p:txBody>
      </p:sp>
      <p:pic>
        <p:nvPicPr>
          <p:cNvPr id="376" name="Google Shape;376;g15d7f3cd515_0_1621"/>
          <p:cNvPicPr preferRelativeResize="0"/>
          <p:nvPr/>
        </p:nvPicPr>
        <p:blipFill rotWithShape="1">
          <a:blip r:embed="rId3">
            <a:alphaModFix/>
          </a:blip>
          <a:srcRect b="0" l="0" r="0" t="0"/>
          <a:stretch/>
        </p:blipFill>
        <p:spPr>
          <a:xfrm>
            <a:off x="4136771" y="287725"/>
            <a:ext cx="4228422" cy="631710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g15d7f3cd515_0_1627"/>
          <p:cNvSpPr txBox="1"/>
          <p:nvPr>
            <p:ph idx="1" type="body"/>
          </p:nvPr>
        </p:nvSpPr>
        <p:spPr>
          <a:xfrm>
            <a:off x="2757526" y="569925"/>
            <a:ext cx="9119700" cy="792300"/>
          </a:xfrm>
          <a:prstGeom prst="rect">
            <a:avLst/>
          </a:prstGeom>
          <a:noFill/>
          <a:ln>
            <a:noFill/>
          </a:ln>
        </p:spPr>
        <p:txBody>
          <a:bodyPr anchorCtr="0" anchor="t" bIns="45700" lIns="91425" spcFirstLastPara="1" rIns="91425" wrap="square" tIns="45700">
            <a:noAutofit/>
          </a:bodyPr>
          <a:lstStyle/>
          <a:p>
            <a:pPr indent="0" lvl="0" marL="0" rtl="1" algn="l">
              <a:lnSpc>
                <a:spcPct val="100000"/>
              </a:lnSpc>
              <a:spcBef>
                <a:spcPts val="0"/>
              </a:spcBef>
              <a:spcAft>
                <a:spcPts val="0"/>
              </a:spcAft>
              <a:buClr>
                <a:srgbClr val="034EA2"/>
              </a:buClr>
              <a:buSzPts val="3000"/>
              <a:buFont typeface="Arial"/>
              <a:buNone/>
            </a:pPr>
            <a:r>
              <a:rPr lang="nl-NL" sz="4000">
                <a:solidFill>
                  <a:srgbClr val="034EA2"/>
                </a:solidFill>
                <a:latin typeface="Suez One"/>
                <a:ea typeface="Suez One"/>
                <a:cs typeface="Suez One"/>
                <a:sym typeface="Suez One"/>
              </a:rPr>
              <a:t>למה אנחנו אוכלים היום יותר מזונות אולטרה-מעובדים?</a:t>
            </a:r>
            <a:endParaRPr sz="4000">
              <a:solidFill>
                <a:srgbClr val="034EA2"/>
              </a:solidFill>
              <a:latin typeface="Suez One"/>
              <a:ea typeface="Suez One"/>
              <a:cs typeface="Suez One"/>
              <a:sym typeface="Suez One"/>
            </a:endParaRPr>
          </a:p>
          <a:p>
            <a:pPr indent="0" lvl="0" marL="0" rtl="0" algn="l">
              <a:lnSpc>
                <a:spcPct val="90000"/>
              </a:lnSpc>
              <a:spcBef>
                <a:spcPts val="0"/>
              </a:spcBef>
              <a:spcAft>
                <a:spcPts val="0"/>
              </a:spcAft>
              <a:buClr>
                <a:srgbClr val="004F9D"/>
              </a:buClr>
              <a:buSzPts val="4800"/>
              <a:buNone/>
            </a:pPr>
            <a:r>
              <a:t/>
            </a:r>
            <a:endParaRPr sz="4000">
              <a:solidFill>
                <a:srgbClr val="034EA2"/>
              </a:solidFill>
              <a:latin typeface="Suez One"/>
              <a:ea typeface="Suez One"/>
              <a:cs typeface="Suez One"/>
              <a:sym typeface="Suez One"/>
            </a:endParaRPr>
          </a:p>
        </p:txBody>
      </p:sp>
      <p:sp>
        <p:nvSpPr>
          <p:cNvPr id="382" name="Google Shape;382;g15d7f3cd515_0_1627"/>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nl-NL"/>
              <a:t>‹#›</a:t>
            </a:fld>
            <a:endParaRPr/>
          </a:p>
        </p:txBody>
      </p:sp>
      <p:sp>
        <p:nvSpPr>
          <p:cNvPr id="383" name="Google Shape;383;g15d7f3cd515_0_1627"/>
          <p:cNvSpPr txBox="1"/>
          <p:nvPr>
            <p:ph idx="2" type="body"/>
          </p:nvPr>
        </p:nvSpPr>
        <p:spPr>
          <a:xfrm>
            <a:off x="941900" y="2753100"/>
            <a:ext cx="6866400" cy="4176600"/>
          </a:xfrm>
          <a:prstGeom prst="rect">
            <a:avLst/>
          </a:prstGeom>
          <a:noFill/>
          <a:ln>
            <a:noFill/>
          </a:ln>
        </p:spPr>
        <p:txBody>
          <a:bodyPr anchorCtr="0" anchor="t" bIns="45700" lIns="91425" spcFirstLastPara="1" rIns="91425" wrap="square" tIns="45700">
            <a:noAutofit/>
          </a:bodyPr>
          <a:lstStyle/>
          <a:p>
            <a:pPr indent="-179387" lvl="0" marL="179387" rtl="1" algn="r">
              <a:lnSpc>
                <a:spcPct val="113000"/>
              </a:lnSpc>
              <a:spcBef>
                <a:spcPts val="0"/>
              </a:spcBef>
              <a:spcAft>
                <a:spcPts val="0"/>
              </a:spcAft>
              <a:buSzPts val="2800"/>
              <a:buFont typeface="David"/>
              <a:buChar char="✓"/>
            </a:pPr>
            <a:r>
              <a:rPr b="1" lang="nl-NL" sz="2800">
                <a:latin typeface="Arial"/>
                <a:ea typeface="Arial"/>
                <a:cs typeface="Arial"/>
                <a:sym typeface="Arial"/>
              </a:rPr>
              <a:t>חומרי הצבע, הטעם והריח</a:t>
            </a:r>
            <a:r>
              <a:rPr lang="nl-NL" sz="2800">
                <a:latin typeface="Arial"/>
                <a:ea typeface="Arial"/>
                <a:cs typeface="Arial"/>
                <a:sym typeface="Arial"/>
              </a:rPr>
              <a:t>,לצד </a:t>
            </a:r>
            <a:r>
              <a:rPr b="1" lang="nl-NL" sz="2800">
                <a:latin typeface="Arial"/>
                <a:ea typeface="Arial"/>
                <a:cs typeface="Arial"/>
                <a:sym typeface="Arial"/>
              </a:rPr>
              <a:t>השומן</a:t>
            </a:r>
            <a:r>
              <a:rPr lang="nl-NL" sz="2800">
                <a:latin typeface="Arial"/>
                <a:ea typeface="Arial"/>
                <a:cs typeface="Arial"/>
                <a:sym typeface="Arial"/>
              </a:rPr>
              <a:t>, </a:t>
            </a:r>
            <a:r>
              <a:rPr b="1" lang="nl-NL" sz="2800">
                <a:latin typeface="Arial"/>
                <a:ea typeface="Arial"/>
                <a:cs typeface="Arial"/>
                <a:sym typeface="Arial"/>
              </a:rPr>
              <a:t>הסוכר והמלח</a:t>
            </a:r>
            <a:r>
              <a:rPr lang="nl-NL" sz="2800">
                <a:latin typeface="Arial"/>
                <a:ea typeface="Arial"/>
                <a:cs typeface="Arial"/>
                <a:sym typeface="Arial"/>
              </a:rPr>
              <a:t> גורמים לנו לאכול כמויות גדולות יותר מכפי שאנחנו באמת צריכים</a:t>
            </a:r>
            <a:endParaRPr sz="2800">
              <a:latin typeface="Arial"/>
              <a:ea typeface="Arial"/>
              <a:cs typeface="Arial"/>
              <a:sym typeface="Arial"/>
            </a:endParaRPr>
          </a:p>
          <a:p>
            <a:pPr indent="-179387" lvl="0" marL="179387" rtl="1" algn="r">
              <a:lnSpc>
                <a:spcPct val="113000"/>
              </a:lnSpc>
              <a:spcBef>
                <a:spcPts val="0"/>
              </a:spcBef>
              <a:spcAft>
                <a:spcPts val="0"/>
              </a:spcAft>
              <a:buSzPts val="2800"/>
              <a:buFont typeface="David"/>
              <a:buChar char="✓"/>
            </a:pPr>
            <a:r>
              <a:rPr b="1" lang="nl-NL" sz="2800">
                <a:latin typeface="Arial"/>
                <a:ea typeface="Arial"/>
                <a:cs typeface="Arial"/>
                <a:sym typeface="Arial"/>
              </a:rPr>
              <a:t>הזמינות והמיידיות</a:t>
            </a:r>
            <a:r>
              <a:rPr lang="nl-NL" sz="2800">
                <a:latin typeface="Arial"/>
                <a:ea typeface="Arial"/>
                <a:cs typeface="Arial"/>
                <a:sym typeface="Arial"/>
              </a:rPr>
              <a:t> </a:t>
            </a:r>
            <a:endParaRPr sz="2800">
              <a:latin typeface="Arial"/>
              <a:ea typeface="Arial"/>
              <a:cs typeface="Arial"/>
              <a:sym typeface="Arial"/>
            </a:endParaRPr>
          </a:p>
          <a:p>
            <a:pPr indent="-179387" lvl="0" marL="179387" rtl="1" algn="r">
              <a:lnSpc>
                <a:spcPct val="113000"/>
              </a:lnSpc>
              <a:spcBef>
                <a:spcPts val="0"/>
              </a:spcBef>
              <a:spcAft>
                <a:spcPts val="0"/>
              </a:spcAft>
              <a:buSzPts val="2800"/>
              <a:buFont typeface="David"/>
              <a:buChar char="✓"/>
            </a:pPr>
            <a:r>
              <a:rPr lang="nl-NL" sz="2800">
                <a:latin typeface="Arial"/>
                <a:ea typeface="Arial"/>
                <a:cs typeface="Arial"/>
                <a:sym typeface="Arial"/>
              </a:rPr>
              <a:t>מהלכי </a:t>
            </a:r>
            <a:r>
              <a:rPr b="1" lang="nl-NL" sz="2800">
                <a:latin typeface="Arial"/>
                <a:ea typeface="Arial"/>
                <a:cs typeface="Arial"/>
                <a:sym typeface="Arial"/>
              </a:rPr>
              <a:t>שיווק ופרסום אינטנסיביים</a:t>
            </a:r>
            <a:endParaRPr b="1" sz="2800">
              <a:latin typeface="Arial"/>
              <a:ea typeface="Arial"/>
              <a:cs typeface="Arial"/>
              <a:sym typeface="Arial"/>
            </a:endParaRPr>
          </a:p>
          <a:p>
            <a:pPr indent="-179387" lvl="0" marL="179387" rtl="1" algn="r">
              <a:lnSpc>
                <a:spcPct val="113000"/>
              </a:lnSpc>
              <a:spcBef>
                <a:spcPts val="0"/>
              </a:spcBef>
              <a:spcAft>
                <a:spcPts val="0"/>
              </a:spcAft>
              <a:buSzPts val="2800"/>
              <a:buFont typeface="David"/>
              <a:buChar char="✓"/>
            </a:pPr>
            <a:r>
              <a:rPr b="1" lang="nl-NL" sz="2800">
                <a:latin typeface="Arial"/>
                <a:ea typeface="Arial"/>
                <a:cs typeface="Arial"/>
                <a:sym typeface="Arial"/>
              </a:rPr>
              <a:t>מחיר</a:t>
            </a:r>
            <a:endParaRPr>
              <a:latin typeface="Arial"/>
              <a:ea typeface="Arial"/>
              <a:cs typeface="Arial"/>
              <a:sym typeface="Arial"/>
            </a:endParaRPr>
          </a:p>
        </p:txBody>
      </p:sp>
      <p:pic>
        <p:nvPicPr>
          <p:cNvPr id="384" name="Google Shape;384;g15d7f3cd515_0_1627"/>
          <p:cNvPicPr preferRelativeResize="0"/>
          <p:nvPr/>
        </p:nvPicPr>
        <p:blipFill rotWithShape="1">
          <a:blip r:embed="rId3">
            <a:alphaModFix/>
          </a:blip>
          <a:srcRect b="0" l="1662" r="1672" t="0"/>
          <a:stretch/>
        </p:blipFill>
        <p:spPr>
          <a:xfrm>
            <a:off x="8208236" y="1389717"/>
            <a:ext cx="3456300" cy="4176600"/>
          </a:xfrm>
          <a:prstGeom prst="round2DiagRect">
            <a:avLst>
              <a:gd fmla="val 12259" name="adj1"/>
              <a:gd fmla="val 0" name="adj2"/>
            </a:avLst>
          </a:prstGeom>
          <a:noFill/>
          <a:ln>
            <a:noFill/>
          </a:ln>
        </p:spPr>
      </p:pic>
      <p:pic>
        <p:nvPicPr>
          <p:cNvPr descr="תמונה שמכילה טקסט, אדם&#10;&#10;התיאור נוצר באופן אוטומטי" id="385" name="Google Shape;385;g15d7f3cd515_0_1627"/>
          <p:cNvPicPr preferRelativeResize="0"/>
          <p:nvPr/>
        </p:nvPicPr>
        <p:blipFill rotWithShape="1">
          <a:blip r:embed="rId4">
            <a:alphaModFix/>
          </a:blip>
          <a:srcRect b="0" l="0" r="0" t="0"/>
          <a:stretch/>
        </p:blipFill>
        <p:spPr>
          <a:xfrm>
            <a:off x="465764" y="4356073"/>
            <a:ext cx="2325191" cy="1453244"/>
          </a:xfrm>
          <a:prstGeom prst="rect">
            <a:avLst/>
          </a:prstGeom>
          <a:noFill/>
          <a:ln>
            <a:noFill/>
          </a:ln>
        </p:spPr>
      </p:pic>
      <p:pic>
        <p:nvPicPr>
          <p:cNvPr descr="תמונה שמכילה טקסט, אדם, איש, חליפה&#10;&#10;התיאור נוצר באופן אוטומטי" id="386" name="Google Shape;386;g15d7f3cd515_0_1627"/>
          <p:cNvPicPr preferRelativeResize="0"/>
          <p:nvPr/>
        </p:nvPicPr>
        <p:blipFill rotWithShape="1">
          <a:blip r:embed="rId5">
            <a:alphaModFix/>
          </a:blip>
          <a:srcRect b="0" l="0" r="0" t="0"/>
          <a:stretch/>
        </p:blipFill>
        <p:spPr>
          <a:xfrm>
            <a:off x="8528616" y="5220817"/>
            <a:ext cx="3039993" cy="11525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5"/>
                                        </p:tgtEl>
                                        <p:attrNameLst>
                                          <p:attrName>style.visibility</p:attrName>
                                        </p:attrNameLst>
                                      </p:cBhvr>
                                      <p:to>
                                        <p:strVal val="visible"/>
                                      </p:to>
                                    </p:set>
                                    <p:animEffect filter="fade" transition="in">
                                      <p:cBhvr>
                                        <p:cTn dur="1000"/>
                                        <p:tgtEl>
                                          <p:spTgt spid="38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6"/>
                                        </p:tgtEl>
                                        <p:attrNameLst>
                                          <p:attrName>style.visibility</p:attrName>
                                        </p:attrNameLst>
                                      </p:cBhvr>
                                      <p:to>
                                        <p:strVal val="visible"/>
                                      </p:to>
                                    </p:set>
                                    <p:animEffect filter="fade" transition="in">
                                      <p:cBhvr>
                                        <p:cTn dur="1000"/>
                                        <p:tgtEl>
                                          <p:spTgt spid="38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g15d7f3cd515_0_1640"/>
          <p:cNvSpPr txBox="1"/>
          <p:nvPr>
            <p:ph idx="1" type="body"/>
          </p:nvPr>
        </p:nvSpPr>
        <p:spPr>
          <a:xfrm>
            <a:off x="2757526" y="569925"/>
            <a:ext cx="9119700" cy="792300"/>
          </a:xfrm>
          <a:prstGeom prst="rect">
            <a:avLst/>
          </a:prstGeom>
          <a:noFill/>
          <a:ln>
            <a:noFill/>
          </a:ln>
        </p:spPr>
        <p:txBody>
          <a:bodyPr anchorCtr="0" anchor="t" bIns="45700" lIns="91425" spcFirstLastPara="1" rIns="91425" wrap="square" tIns="45700">
            <a:noAutofit/>
          </a:bodyPr>
          <a:lstStyle/>
          <a:p>
            <a:pPr indent="0" lvl="0" marL="0" rtl="1" algn="l">
              <a:lnSpc>
                <a:spcPct val="100000"/>
              </a:lnSpc>
              <a:spcBef>
                <a:spcPts val="0"/>
              </a:spcBef>
              <a:spcAft>
                <a:spcPts val="0"/>
              </a:spcAft>
              <a:buClr>
                <a:srgbClr val="034EA2"/>
              </a:buClr>
              <a:buSzPts val="3000"/>
              <a:buNone/>
            </a:pPr>
            <a:r>
              <a:rPr lang="nl-NL" sz="4000">
                <a:solidFill>
                  <a:srgbClr val="034EA2"/>
                </a:solidFill>
                <a:latin typeface="Suez One"/>
                <a:ea typeface="Suez One"/>
                <a:cs typeface="Suez One"/>
                <a:sym typeface="Suez One"/>
              </a:rPr>
              <a:t>למה אנחנו אוכלים היום יותר מזונות אולטרה-מעובדים?</a:t>
            </a:r>
            <a:endParaRPr sz="4000">
              <a:solidFill>
                <a:srgbClr val="034EA2"/>
              </a:solidFill>
              <a:latin typeface="Suez One"/>
              <a:ea typeface="Suez One"/>
              <a:cs typeface="Suez One"/>
              <a:sym typeface="Suez One"/>
            </a:endParaRPr>
          </a:p>
          <a:p>
            <a:pPr indent="0" lvl="0" marL="0" rtl="0" algn="l">
              <a:lnSpc>
                <a:spcPct val="90000"/>
              </a:lnSpc>
              <a:spcBef>
                <a:spcPts val="0"/>
              </a:spcBef>
              <a:spcAft>
                <a:spcPts val="0"/>
              </a:spcAft>
              <a:buClr>
                <a:srgbClr val="004F9D"/>
              </a:buClr>
              <a:buSzPts val="4800"/>
              <a:buNone/>
            </a:pPr>
            <a:r>
              <a:t/>
            </a:r>
            <a:endParaRPr sz="4000">
              <a:solidFill>
                <a:srgbClr val="034EA2"/>
              </a:solidFill>
              <a:latin typeface="Suez One"/>
              <a:ea typeface="Suez One"/>
              <a:cs typeface="Suez One"/>
              <a:sym typeface="Suez One"/>
            </a:endParaRPr>
          </a:p>
        </p:txBody>
      </p:sp>
      <p:sp>
        <p:nvSpPr>
          <p:cNvPr id="392" name="Google Shape;392;g15d7f3cd515_0_1640"/>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nl-NL"/>
              <a:t>‹#›</a:t>
            </a:fld>
            <a:endParaRPr/>
          </a:p>
        </p:txBody>
      </p:sp>
      <p:sp>
        <p:nvSpPr>
          <p:cNvPr id="393" name="Google Shape;393;g15d7f3cd515_0_1640"/>
          <p:cNvSpPr txBox="1"/>
          <p:nvPr/>
        </p:nvSpPr>
        <p:spPr>
          <a:xfrm>
            <a:off x="527043" y="1977298"/>
            <a:ext cx="7644300" cy="3970200"/>
          </a:xfrm>
          <a:prstGeom prst="rect">
            <a:avLst/>
          </a:prstGeom>
          <a:noFill/>
          <a:ln>
            <a:noFill/>
          </a:ln>
        </p:spPr>
        <p:txBody>
          <a:bodyPr anchorCtr="0" anchor="t" bIns="45700" lIns="91425" spcFirstLastPara="1" rIns="91425" wrap="square" tIns="45700">
            <a:noAutofit/>
          </a:bodyPr>
          <a:lstStyle/>
          <a:p>
            <a:pPr indent="-381000" lvl="0" marL="457200" marR="0" rtl="1" algn="just">
              <a:lnSpc>
                <a:spcPct val="150000"/>
              </a:lnSpc>
              <a:spcBef>
                <a:spcPts val="0"/>
              </a:spcBef>
              <a:spcAft>
                <a:spcPts val="0"/>
              </a:spcAft>
              <a:buClr>
                <a:srgbClr val="034EA2"/>
              </a:buClr>
              <a:buSzPts val="2400"/>
              <a:buFont typeface="Calibri"/>
              <a:buChar char="➔"/>
            </a:pPr>
            <a:r>
              <a:rPr b="0" i="0" lang="nl-NL" sz="2400" u="none" cap="none" strike="noStrike">
                <a:solidFill>
                  <a:srgbClr val="034EA2"/>
                </a:solidFill>
                <a:latin typeface="Calibri"/>
                <a:ea typeface="Calibri"/>
                <a:cs typeface="Calibri"/>
                <a:sym typeface="Calibri"/>
              </a:rPr>
              <a:t>מחקרים קושרים בין צריכה של מזונות מעובדים למספר בעיות בריאותיות. אנשים שאוכלים יותר מזון מעובד נוטים יותר לסבול מהשמנת יתר, סוכרת, מחלות לב ומחלות כלי דם (כולל סיכון מוגבר לשבץ). </a:t>
            </a:r>
            <a:endParaRPr b="0" i="0" sz="2400" u="none" cap="none" strike="noStrike">
              <a:solidFill>
                <a:srgbClr val="034EA2"/>
              </a:solidFill>
              <a:latin typeface="Calibri"/>
              <a:ea typeface="Calibri"/>
              <a:cs typeface="Calibri"/>
              <a:sym typeface="Calibri"/>
            </a:endParaRPr>
          </a:p>
          <a:p>
            <a:pPr indent="0" lvl="0" marL="457200" marR="0" rtl="1" algn="just">
              <a:lnSpc>
                <a:spcPct val="150000"/>
              </a:lnSpc>
              <a:spcBef>
                <a:spcPts val="0"/>
              </a:spcBef>
              <a:spcAft>
                <a:spcPts val="0"/>
              </a:spcAft>
              <a:buClr>
                <a:srgbClr val="000000"/>
              </a:buClr>
              <a:buSzPts val="2400"/>
              <a:buFont typeface="Arial"/>
              <a:buNone/>
            </a:pPr>
            <a:r>
              <a:t/>
            </a:r>
            <a:endParaRPr b="0" i="0" sz="2400" u="none" cap="none" strike="noStrike">
              <a:solidFill>
                <a:srgbClr val="034EA2"/>
              </a:solidFill>
              <a:latin typeface="Calibri"/>
              <a:ea typeface="Calibri"/>
              <a:cs typeface="Calibri"/>
              <a:sym typeface="Calibri"/>
            </a:endParaRPr>
          </a:p>
          <a:p>
            <a:pPr indent="-381000" lvl="0" marL="457200" marR="0" rtl="1" algn="just">
              <a:lnSpc>
                <a:spcPct val="150000"/>
              </a:lnSpc>
              <a:spcBef>
                <a:spcPts val="0"/>
              </a:spcBef>
              <a:spcAft>
                <a:spcPts val="0"/>
              </a:spcAft>
              <a:buClr>
                <a:srgbClr val="034EA2"/>
              </a:buClr>
              <a:buSzPts val="2400"/>
              <a:buFont typeface="Calibri"/>
              <a:buChar char="➔"/>
            </a:pPr>
            <a:r>
              <a:rPr b="0" i="0" lang="nl-NL" sz="2400" u="none" cap="none" strike="noStrike">
                <a:solidFill>
                  <a:srgbClr val="034EA2"/>
                </a:solidFill>
                <a:latin typeface="Calibri"/>
                <a:ea typeface="Calibri"/>
                <a:cs typeface="Calibri"/>
                <a:sym typeface="Calibri"/>
              </a:rPr>
              <a:t>מזונות מעובדים במיוחד (אם כי לא כולם) נוטים להיות דלים בסיבים וחומרים מזינים חיוניים אחרים. ולכן אכילתם גורמת לנו לאכול פחות מזונות מזינים. </a:t>
            </a:r>
            <a:endParaRPr b="0" i="0" sz="2400" u="none" cap="none" strike="noStrike">
              <a:solidFill>
                <a:srgbClr val="034EA2"/>
              </a:solidFill>
              <a:latin typeface="Calibri"/>
              <a:ea typeface="Calibri"/>
              <a:cs typeface="Calibri"/>
              <a:sym typeface="Calibri"/>
            </a:endParaRPr>
          </a:p>
          <a:p>
            <a:pPr indent="0" lvl="0" marL="914400" marR="0" rtl="0" algn="just">
              <a:lnSpc>
                <a:spcPct val="15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94" name="Google Shape;394;g15d7f3cd515_0_1640"/>
          <p:cNvPicPr preferRelativeResize="0"/>
          <p:nvPr/>
        </p:nvPicPr>
        <p:blipFill rotWithShape="1">
          <a:blip r:embed="rId3">
            <a:alphaModFix/>
          </a:blip>
          <a:srcRect b="0" l="2762" r="36116" t="0"/>
          <a:stretch/>
        </p:blipFill>
        <p:spPr>
          <a:xfrm>
            <a:off x="8547101" y="2435916"/>
            <a:ext cx="3180300" cy="3715500"/>
          </a:xfrm>
          <a:prstGeom prst="round2DiagRect">
            <a:avLst>
              <a:gd fmla="val 16667" name="adj1"/>
              <a:gd fmla="val 0" name="adj2"/>
            </a:avLst>
          </a:prstGeom>
          <a:noFill/>
          <a:ln cap="sq" cmpd="sng" w="88900">
            <a:solidFill>
              <a:srgbClr val="FFFFFF"/>
            </a:solidFill>
            <a:prstDash val="solid"/>
            <a:miter lim="800000"/>
            <a:headEnd len="sm" w="sm" type="none"/>
            <a:tailEnd len="sm" w="sm" type="none"/>
          </a:ln>
          <a:effectLst>
            <a:outerShdw blurRad="254000" rotWithShape="0" algn="tl">
              <a:srgbClr val="000000">
                <a:alpha val="41568"/>
              </a:srgbClr>
            </a:outerShdw>
          </a:effectLst>
        </p:spPr>
      </p:pic>
      <p:sp>
        <p:nvSpPr>
          <p:cNvPr id="395" name="Google Shape;395;g15d7f3cd515_0_1640"/>
          <p:cNvSpPr txBox="1"/>
          <p:nvPr/>
        </p:nvSpPr>
        <p:spPr>
          <a:xfrm>
            <a:off x="4347275" y="6293875"/>
            <a:ext cx="7116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nl-NL" sz="1400" u="none" cap="none" strike="noStrike">
                <a:solidFill>
                  <a:srgbClr val="000000"/>
                </a:solidFill>
                <a:latin typeface="Arial"/>
                <a:ea typeface="Arial"/>
                <a:cs typeface="Arial"/>
                <a:sym typeface="Arial"/>
              </a:rPr>
              <a:t>Source: </a:t>
            </a:r>
            <a:r>
              <a:rPr b="0" i="0" lang="nl-NL" sz="1400" u="sng" cap="none" strike="noStrike">
                <a:solidFill>
                  <a:schemeClr val="hlink"/>
                </a:solidFill>
                <a:latin typeface="Arial"/>
                <a:ea typeface="Arial"/>
                <a:cs typeface="Arial"/>
                <a:sym typeface="Arial"/>
                <a:hlinkClick r:id="rId4"/>
              </a:rPr>
              <a:t>Hidden Dangers of Ultra-processed Foods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g15d7f3cd515_0_1653"/>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nl-NL"/>
              <a:t>‹#›</a:t>
            </a:fld>
            <a:endParaRPr/>
          </a:p>
        </p:txBody>
      </p:sp>
      <p:pic>
        <p:nvPicPr>
          <p:cNvPr id="401" name="Google Shape;401;g15d7f3cd515_0_1653"/>
          <p:cNvPicPr preferRelativeResize="0"/>
          <p:nvPr/>
        </p:nvPicPr>
        <p:blipFill>
          <a:blip r:embed="rId3">
            <a:alphaModFix/>
          </a:blip>
          <a:stretch>
            <a:fillRect/>
          </a:stretch>
        </p:blipFill>
        <p:spPr>
          <a:xfrm>
            <a:off x="4638500" y="152400"/>
            <a:ext cx="5204850" cy="6553198"/>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pic>
        <p:nvPicPr>
          <p:cNvPr id="407" name="Google Shape;407;g1768a5fbdd2_0_1"/>
          <p:cNvPicPr preferRelativeResize="0"/>
          <p:nvPr/>
        </p:nvPicPr>
        <p:blipFill>
          <a:blip r:embed="rId3">
            <a:alphaModFix/>
          </a:blip>
          <a:stretch>
            <a:fillRect/>
          </a:stretch>
        </p:blipFill>
        <p:spPr>
          <a:xfrm>
            <a:off x="4499025" y="395650"/>
            <a:ext cx="5605226" cy="6066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g15d7f3cd515_0_1662"/>
          <p:cNvSpPr/>
          <p:nvPr/>
        </p:nvSpPr>
        <p:spPr>
          <a:xfrm>
            <a:off x="4760913" y="2351088"/>
            <a:ext cx="2654400" cy="709500"/>
          </a:xfrm>
          <a:prstGeom prst="rect">
            <a:avLst/>
          </a:prstGeom>
          <a:solidFill>
            <a:srgbClr val="00ABA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13" name="Google Shape;413;g15d7f3cd515_0_1662"/>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nl-NL"/>
              <a:t>‹#›</a:t>
            </a:fld>
            <a:endParaRPr/>
          </a:p>
        </p:txBody>
      </p:sp>
      <p:sp>
        <p:nvSpPr>
          <p:cNvPr id="414" name="Google Shape;414;g15d7f3cd515_0_1662"/>
          <p:cNvSpPr txBox="1"/>
          <p:nvPr/>
        </p:nvSpPr>
        <p:spPr>
          <a:xfrm>
            <a:off x="4641405" y="2336562"/>
            <a:ext cx="2909100" cy="13854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200"/>
              <a:buFont typeface="Arial"/>
              <a:buNone/>
            </a:pPr>
            <a:r>
              <a:rPr b="1" i="0" lang="nl-NL" sz="4200" u="none" cap="none" strike="noStrike">
                <a:solidFill>
                  <a:schemeClr val="lt1"/>
                </a:solidFill>
                <a:latin typeface="Arial"/>
                <a:ea typeface="Arial"/>
                <a:cs typeface="Arial"/>
                <a:sym typeface="Arial"/>
              </a:rPr>
              <a:t>Thank you!</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g15d7f3cd515_0_570"/>
          <p:cNvSpPr txBox="1"/>
          <p:nvPr>
            <p:ph idx="1" type="body"/>
          </p:nvPr>
        </p:nvSpPr>
        <p:spPr>
          <a:xfrm>
            <a:off x="2757518" y="1027125"/>
            <a:ext cx="7763100" cy="792300"/>
          </a:xfrm>
          <a:prstGeom prst="rect">
            <a:avLst/>
          </a:prstGeom>
          <a:noFill/>
          <a:ln>
            <a:noFill/>
          </a:ln>
        </p:spPr>
        <p:txBody>
          <a:bodyPr anchorCtr="0" anchor="t" bIns="45700" lIns="91425" spcFirstLastPara="1" rIns="91425" wrap="square" tIns="45700">
            <a:noAutofit/>
          </a:bodyPr>
          <a:lstStyle/>
          <a:p>
            <a:pPr indent="0" lvl="0" marL="0" rtl="1" algn="l">
              <a:lnSpc>
                <a:spcPct val="100000"/>
              </a:lnSpc>
              <a:spcBef>
                <a:spcPts val="0"/>
              </a:spcBef>
              <a:spcAft>
                <a:spcPts val="0"/>
              </a:spcAft>
              <a:buClr>
                <a:srgbClr val="034EA2"/>
              </a:buClr>
              <a:buSzPts val="3000"/>
              <a:buFont typeface="Arial"/>
              <a:buNone/>
            </a:pPr>
            <a:r>
              <a:rPr lang="nl-NL" sz="4000">
                <a:solidFill>
                  <a:srgbClr val="034EA2"/>
                </a:solidFill>
                <a:latin typeface="Suez One"/>
                <a:ea typeface="Suez One"/>
                <a:cs typeface="Suez One"/>
                <a:sym typeface="Suez One"/>
              </a:rPr>
              <a:t>מה אכלתי אתמול??</a:t>
            </a:r>
            <a:endParaRPr sz="4000">
              <a:solidFill>
                <a:srgbClr val="034EA2"/>
              </a:solidFill>
              <a:latin typeface="Suez One"/>
              <a:ea typeface="Suez One"/>
              <a:cs typeface="Suez One"/>
              <a:sym typeface="Suez One"/>
            </a:endParaRPr>
          </a:p>
          <a:p>
            <a:pPr indent="0" lvl="0" marL="0" rtl="0" algn="l">
              <a:lnSpc>
                <a:spcPct val="90000"/>
              </a:lnSpc>
              <a:spcBef>
                <a:spcPts val="0"/>
              </a:spcBef>
              <a:spcAft>
                <a:spcPts val="0"/>
              </a:spcAft>
              <a:buClr>
                <a:srgbClr val="004F9D"/>
              </a:buClr>
              <a:buSzPts val="4800"/>
              <a:buNone/>
            </a:pPr>
            <a:r>
              <a:t/>
            </a:r>
            <a:endParaRPr sz="4000">
              <a:latin typeface="Suez One"/>
              <a:ea typeface="Suez One"/>
              <a:cs typeface="Suez One"/>
              <a:sym typeface="Suez One"/>
            </a:endParaRPr>
          </a:p>
        </p:txBody>
      </p:sp>
      <p:sp>
        <p:nvSpPr>
          <p:cNvPr id="276" name="Google Shape;276;g15d7f3cd515_0_570"/>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nl-NL"/>
              <a:t>‹#›</a:t>
            </a:fld>
            <a:endParaRPr/>
          </a:p>
        </p:txBody>
      </p:sp>
      <p:sp>
        <p:nvSpPr>
          <p:cNvPr id="277" name="Google Shape;277;g15d7f3cd515_0_570"/>
          <p:cNvSpPr txBox="1"/>
          <p:nvPr/>
        </p:nvSpPr>
        <p:spPr>
          <a:xfrm>
            <a:off x="674192" y="2082551"/>
            <a:ext cx="10832100" cy="4030200"/>
          </a:xfrm>
          <a:prstGeom prst="rect">
            <a:avLst/>
          </a:prstGeom>
          <a:blipFill rotWithShape="1">
            <a:blip r:embed="rId3">
              <a:alphaModFix amt="20000"/>
            </a:blip>
            <a:stretch>
              <a:fillRect b="0" l="0" r="0" t="0"/>
            </a:stretch>
          </a:blipFill>
          <a:ln>
            <a:noFill/>
          </a:ln>
        </p:spPr>
        <p:txBody>
          <a:bodyPr anchorCtr="0" anchor="t" bIns="45700" lIns="91425" spcFirstLastPara="1" rIns="91425" wrap="square" tIns="45700">
            <a:noAutofit/>
          </a:bodyPr>
          <a:lstStyle/>
          <a:p>
            <a:pPr indent="0" lvl="0" marL="0" marR="0" rtl="1" algn="r">
              <a:lnSpc>
                <a:spcPct val="113000"/>
              </a:lnSpc>
              <a:spcBef>
                <a:spcPts val="0"/>
              </a:spcBef>
              <a:spcAft>
                <a:spcPts val="0"/>
              </a:spcAft>
              <a:buClr>
                <a:srgbClr val="000000"/>
              </a:buClr>
              <a:buSzPts val="3600"/>
              <a:buFont typeface="Arial"/>
              <a:buNone/>
            </a:pPr>
            <a:r>
              <a:rPr b="1" i="0" lang="nl-NL" sz="3600" u="none" cap="none" strike="noStrike">
                <a:solidFill>
                  <a:srgbClr val="333333"/>
                </a:solidFill>
                <a:latin typeface="Arial"/>
                <a:ea typeface="Arial"/>
                <a:cs typeface="Arial"/>
                <a:sym typeface="Arial"/>
              </a:rPr>
              <a:t>שלב 1: </a:t>
            </a:r>
            <a:r>
              <a:rPr b="0" i="0" lang="nl-NL" sz="3600" u="none" cap="none" strike="noStrike">
                <a:solidFill>
                  <a:srgbClr val="333333"/>
                </a:solidFill>
                <a:latin typeface="Arial"/>
                <a:ea typeface="Arial"/>
                <a:cs typeface="Arial"/>
                <a:sym typeface="Arial"/>
              </a:rPr>
              <a:t> רשמו על פתקים מה אכלתם אתמול. כל פתק הוא מזון אחד (למשל, פתק אחד עם סלט, פתק אחר עם חביתה, פתק אחר עם לחם וכדומה. </a:t>
            </a:r>
            <a:endParaRPr b="0" i="0" sz="2000" u="none" cap="none" strike="noStrike">
              <a:solidFill>
                <a:srgbClr val="333333"/>
              </a:solidFill>
              <a:latin typeface="Arial"/>
              <a:ea typeface="Arial"/>
              <a:cs typeface="Arial"/>
              <a:sym typeface="Arial"/>
            </a:endParaRPr>
          </a:p>
          <a:p>
            <a:pPr indent="0" lvl="0" marL="180975" marR="0" rtl="1" algn="r">
              <a:lnSpc>
                <a:spcPct val="113000"/>
              </a:lnSpc>
              <a:spcBef>
                <a:spcPts val="0"/>
              </a:spcBef>
              <a:spcAft>
                <a:spcPts val="0"/>
              </a:spcAft>
              <a:buClr>
                <a:srgbClr val="000000"/>
              </a:buClr>
              <a:buSzPts val="3600"/>
              <a:buFont typeface="Arial"/>
              <a:buNone/>
            </a:pPr>
            <a:r>
              <a:t/>
            </a:r>
            <a:endParaRPr b="0" i="0" sz="3600" u="none" cap="none" strike="noStrike">
              <a:solidFill>
                <a:srgbClr val="333333"/>
              </a:solidFill>
              <a:latin typeface="Arial"/>
              <a:ea typeface="Arial"/>
              <a:cs typeface="Arial"/>
              <a:sym typeface="Arial"/>
            </a:endParaRPr>
          </a:p>
          <a:p>
            <a:pPr indent="0" lvl="0" marL="0" marR="0" rtl="1" algn="r">
              <a:lnSpc>
                <a:spcPct val="113000"/>
              </a:lnSpc>
              <a:spcBef>
                <a:spcPts val="0"/>
              </a:spcBef>
              <a:spcAft>
                <a:spcPts val="0"/>
              </a:spcAft>
              <a:buClr>
                <a:srgbClr val="000000"/>
              </a:buClr>
              <a:buSzPts val="3600"/>
              <a:buFont typeface="Arial"/>
              <a:buNone/>
            </a:pPr>
            <a:r>
              <a:rPr b="1" i="0" lang="nl-NL" sz="3600" u="none" cap="none" strike="noStrike">
                <a:solidFill>
                  <a:srgbClr val="333333"/>
                </a:solidFill>
                <a:latin typeface="Arial"/>
                <a:ea typeface="Arial"/>
                <a:cs typeface="Arial"/>
                <a:sym typeface="Arial"/>
              </a:rPr>
              <a:t>שלב 2: מ</a:t>
            </a:r>
            <a:r>
              <a:rPr b="0" i="0" lang="nl-NL" sz="3600" u="none" cap="none" strike="noStrike">
                <a:solidFill>
                  <a:srgbClr val="333333"/>
                </a:solidFill>
                <a:latin typeface="Arial"/>
                <a:ea typeface="Arial"/>
                <a:cs typeface="Arial"/>
                <a:sym typeface="Arial"/>
              </a:rPr>
              <a:t>יינו את הפתקים למזון מעובד ולמזון לא מעובד</a:t>
            </a:r>
            <a:endParaRPr b="0" i="0" sz="3600" u="none" cap="none" strike="noStrike">
              <a:solidFill>
                <a:srgbClr val="333333"/>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g15d7f3cd515_0_757"/>
          <p:cNvSpPr txBox="1"/>
          <p:nvPr>
            <p:ph idx="1" type="body"/>
          </p:nvPr>
        </p:nvSpPr>
        <p:spPr>
          <a:xfrm>
            <a:off x="2757518" y="1027125"/>
            <a:ext cx="7763100" cy="792300"/>
          </a:xfrm>
          <a:prstGeom prst="rect">
            <a:avLst/>
          </a:prstGeom>
          <a:noFill/>
          <a:ln>
            <a:noFill/>
          </a:ln>
        </p:spPr>
        <p:txBody>
          <a:bodyPr anchorCtr="0" anchor="t" bIns="45700" lIns="91425" spcFirstLastPara="1" rIns="91425" wrap="square" tIns="45700">
            <a:noAutofit/>
          </a:bodyPr>
          <a:lstStyle/>
          <a:p>
            <a:pPr indent="0" lvl="0" marL="0" rtl="1" algn="l">
              <a:lnSpc>
                <a:spcPct val="100000"/>
              </a:lnSpc>
              <a:spcBef>
                <a:spcPts val="0"/>
              </a:spcBef>
              <a:spcAft>
                <a:spcPts val="0"/>
              </a:spcAft>
              <a:buClr>
                <a:schemeClr val="dk1"/>
              </a:buClr>
              <a:buSzPts val="4000"/>
              <a:buFont typeface="Arial"/>
              <a:buNone/>
            </a:pPr>
            <a:r>
              <a:rPr lang="nl-NL" sz="4000">
                <a:solidFill>
                  <a:srgbClr val="034EA2"/>
                </a:solidFill>
                <a:latin typeface="Suez One"/>
                <a:ea typeface="Suez One"/>
                <a:cs typeface="Suez One"/>
                <a:sym typeface="Suez One"/>
              </a:rPr>
              <a:t>אז מה ההגדרה של מזון מעובד?</a:t>
            </a:r>
            <a:endParaRPr sz="4000">
              <a:solidFill>
                <a:srgbClr val="034EA2"/>
              </a:solidFill>
              <a:latin typeface="Suez One"/>
              <a:ea typeface="Suez One"/>
              <a:cs typeface="Suez One"/>
              <a:sym typeface="Suez One"/>
            </a:endParaRPr>
          </a:p>
          <a:p>
            <a:pPr indent="0" lvl="0" marL="0" rtl="0" algn="l">
              <a:lnSpc>
                <a:spcPct val="90000"/>
              </a:lnSpc>
              <a:spcBef>
                <a:spcPts val="0"/>
              </a:spcBef>
              <a:spcAft>
                <a:spcPts val="0"/>
              </a:spcAft>
              <a:buClr>
                <a:srgbClr val="004F9D"/>
              </a:buClr>
              <a:buSzPts val="4800"/>
              <a:buNone/>
            </a:pPr>
            <a:r>
              <a:t/>
            </a:r>
            <a:endParaRPr sz="4000">
              <a:solidFill>
                <a:srgbClr val="034EA2"/>
              </a:solidFill>
              <a:latin typeface="Suez One"/>
              <a:ea typeface="Suez One"/>
              <a:cs typeface="Suez One"/>
              <a:sym typeface="Suez One"/>
            </a:endParaRPr>
          </a:p>
        </p:txBody>
      </p:sp>
      <p:sp>
        <p:nvSpPr>
          <p:cNvPr id="283" name="Google Shape;283;g15d7f3cd515_0_757"/>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nl-NL"/>
              <a:t>‹#›</a:t>
            </a:fld>
            <a:endParaRPr/>
          </a:p>
        </p:txBody>
      </p:sp>
      <p:sp>
        <p:nvSpPr>
          <p:cNvPr id="284" name="Google Shape;284;g15d7f3cd515_0_757"/>
          <p:cNvSpPr txBox="1"/>
          <p:nvPr/>
        </p:nvSpPr>
        <p:spPr>
          <a:xfrm>
            <a:off x="1299000" y="2198275"/>
            <a:ext cx="10047900" cy="3624300"/>
          </a:xfrm>
          <a:prstGeom prst="rect">
            <a:avLst/>
          </a:prstGeom>
          <a:noFill/>
          <a:ln>
            <a:noFill/>
          </a:ln>
        </p:spPr>
        <p:txBody>
          <a:bodyPr anchorCtr="0" anchor="t" bIns="91425" lIns="91425" spcFirstLastPara="1" rIns="91425" wrap="square" tIns="91425">
            <a:spAutoFit/>
          </a:bodyPr>
          <a:lstStyle/>
          <a:p>
            <a:pPr indent="-203200" lvl="0" marL="179387" marR="0" rtl="1" algn="r">
              <a:lnSpc>
                <a:spcPct val="113000"/>
              </a:lnSpc>
              <a:spcBef>
                <a:spcPts val="0"/>
              </a:spcBef>
              <a:spcAft>
                <a:spcPts val="0"/>
              </a:spcAft>
              <a:buClr>
                <a:schemeClr val="dk2"/>
              </a:buClr>
              <a:buSzPts val="3200"/>
              <a:buFont typeface="Noto Sans"/>
              <a:buChar char="✔"/>
            </a:pPr>
            <a:r>
              <a:rPr b="0" i="0" lang="nl-NL" sz="3200" u="none" cap="none" strike="noStrike">
                <a:solidFill>
                  <a:schemeClr val="dk2"/>
                </a:solidFill>
                <a:latin typeface="Calibri"/>
                <a:ea typeface="Calibri"/>
                <a:cs typeface="Calibri"/>
                <a:sym typeface="Calibri"/>
              </a:rPr>
              <a:t>מגוון פעולות אשר מביאות לידי כך שחומרי הגלם הופכים הולמים </a:t>
            </a:r>
            <a:r>
              <a:rPr b="1" i="0" lang="nl-NL" sz="3200" u="none" cap="none" strike="noStrike">
                <a:solidFill>
                  <a:schemeClr val="dk2"/>
                </a:solidFill>
                <a:latin typeface="Calibri"/>
                <a:ea typeface="Calibri"/>
                <a:cs typeface="Calibri"/>
                <a:sym typeface="Calibri"/>
              </a:rPr>
              <a:t>לצריכה, בישול ואחסון</a:t>
            </a:r>
            <a:endParaRPr b="0" i="0" sz="2000" u="none" cap="none" strike="noStrike">
              <a:solidFill>
                <a:schemeClr val="dk1"/>
              </a:solidFill>
              <a:latin typeface="Calibri"/>
              <a:ea typeface="Calibri"/>
              <a:cs typeface="Calibri"/>
              <a:sym typeface="Calibri"/>
            </a:endParaRPr>
          </a:p>
          <a:p>
            <a:pPr indent="0" lvl="0" marL="179387" marR="0" rtl="1" algn="r">
              <a:lnSpc>
                <a:spcPct val="113000"/>
              </a:lnSpc>
              <a:spcBef>
                <a:spcPts val="640"/>
              </a:spcBef>
              <a:spcAft>
                <a:spcPts val="0"/>
              </a:spcAft>
              <a:buClr>
                <a:srgbClr val="000000"/>
              </a:buClr>
              <a:buSzPts val="3200"/>
              <a:buFont typeface="Arial"/>
              <a:buNone/>
            </a:pPr>
            <a:r>
              <a:t/>
            </a:r>
            <a:endParaRPr b="0" i="0" sz="3200" u="none" cap="none" strike="noStrike">
              <a:solidFill>
                <a:schemeClr val="dk2"/>
              </a:solidFill>
              <a:latin typeface="Calibri"/>
              <a:ea typeface="Calibri"/>
              <a:cs typeface="Calibri"/>
              <a:sym typeface="Calibri"/>
            </a:endParaRPr>
          </a:p>
          <a:p>
            <a:pPr indent="-203200" lvl="0" marL="179387" marR="0" rtl="1" algn="r">
              <a:lnSpc>
                <a:spcPct val="113000"/>
              </a:lnSpc>
              <a:spcBef>
                <a:spcPts val="640"/>
              </a:spcBef>
              <a:spcAft>
                <a:spcPts val="0"/>
              </a:spcAft>
              <a:buClr>
                <a:schemeClr val="dk2"/>
              </a:buClr>
              <a:buSzPts val="3200"/>
              <a:buFont typeface="Calibri"/>
              <a:buChar char="✔"/>
            </a:pPr>
            <a:r>
              <a:rPr b="0" i="0" lang="nl-NL" sz="3200" u="none" cap="none" strike="noStrike">
                <a:solidFill>
                  <a:schemeClr val="dk2"/>
                </a:solidFill>
                <a:latin typeface="Calibri"/>
                <a:ea typeface="Calibri"/>
                <a:cs typeface="Calibri"/>
                <a:sym typeface="Calibri"/>
              </a:rPr>
              <a:t>גם פעולות כגון שטיפה, קילוף, חיתוך והסרת חלקים בלתי אכילים מחומר גלם מסוים העשוי לשמש כמזון, נחשבים כצורות מסוימות של עיבוד מזון</a:t>
            </a:r>
            <a:endParaRPr b="0" i="0" sz="2000" u="none" cap="none" strike="noStrike">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g15d7f3cd515_0_764"/>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nl-NL"/>
              <a:t>‹#›</a:t>
            </a:fld>
            <a:endParaRPr/>
          </a:p>
        </p:txBody>
      </p:sp>
      <p:sp>
        <p:nvSpPr>
          <p:cNvPr id="290" name="Google Shape;290;g15d7f3cd515_0_764"/>
          <p:cNvSpPr txBox="1"/>
          <p:nvPr/>
        </p:nvSpPr>
        <p:spPr>
          <a:xfrm>
            <a:off x="2234150" y="1284398"/>
            <a:ext cx="3695700" cy="2893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600"/>
              <a:buFont typeface="Arial"/>
              <a:buNone/>
            </a:pPr>
            <a:r>
              <a:rPr b="0" i="0" lang="nl-NL" sz="2600" u="none" cap="none" strike="noStrike">
                <a:solidFill>
                  <a:srgbClr val="000000"/>
                </a:solidFill>
                <a:latin typeface="Calibri"/>
                <a:ea typeface="Calibri"/>
                <a:cs typeface="Calibri"/>
                <a:sym typeface="Calibri"/>
              </a:rPr>
              <a:t>Transforming ingredients to products. </a:t>
            </a:r>
            <a:endParaRPr b="0" i="0" sz="26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nl-NL" sz="1800" u="none" cap="none" strike="noStrike">
                <a:solidFill>
                  <a:srgbClr val="000000"/>
                </a:solidFill>
                <a:latin typeface="Calibri"/>
                <a:ea typeface="Calibri"/>
                <a:cs typeface="Calibri"/>
                <a:sym typeface="Calibri"/>
              </a:rPr>
              <a:t>(Source: </a:t>
            </a:r>
            <a:r>
              <a:rPr b="0" i="0" lang="nl-NL" sz="1800" u="sng" cap="none" strike="noStrike">
                <a:solidFill>
                  <a:schemeClr val="hlink"/>
                </a:solidFill>
                <a:latin typeface="Calibri"/>
                <a:ea typeface="Calibri"/>
                <a:cs typeface="Calibri"/>
                <a:sym typeface="Calibri"/>
                <a:hlinkClick r:id="rId3"/>
              </a:rPr>
              <a:t>International Agency for Research on Cancer - European Prospective Investigation into Cancer and Nutrition</a:t>
            </a:r>
            <a:r>
              <a:rPr b="0" i="0" lang="nl-NL" sz="1800" u="none" cap="none" strike="noStrike">
                <a:solidFill>
                  <a:srgbClr val="000000"/>
                </a:solidFill>
                <a:latin typeface="Calibri"/>
                <a:ea typeface="Calibri"/>
                <a:cs typeface="Calibri"/>
                <a:sym typeface="Calibri"/>
              </a:rPr>
              <a:t>) </a:t>
            </a:r>
            <a:endParaRPr b="0" i="0" sz="18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600"/>
              <a:buFont typeface="Arial"/>
              <a:buNone/>
            </a:pPr>
            <a:r>
              <a:t/>
            </a:r>
            <a:endParaRPr b="0" i="0" sz="26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600"/>
              <a:buFont typeface="Arial"/>
              <a:buNone/>
            </a:pPr>
            <a:r>
              <a:t/>
            </a:r>
            <a:endParaRPr b="0" i="0" sz="2600" u="none" cap="none" strike="noStrike">
              <a:solidFill>
                <a:srgbClr val="000000"/>
              </a:solidFill>
              <a:latin typeface="Calibri"/>
              <a:ea typeface="Calibri"/>
              <a:cs typeface="Calibri"/>
              <a:sym typeface="Calibri"/>
            </a:endParaRPr>
          </a:p>
        </p:txBody>
      </p:sp>
      <p:sp>
        <p:nvSpPr>
          <p:cNvPr id="291" name="Google Shape;291;g15d7f3cd515_0_764"/>
          <p:cNvSpPr txBox="1"/>
          <p:nvPr/>
        </p:nvSpPr>
        <p:spPr>
          <a:xfrm>
            <a:off x="429700" y="4297000"/>
            <a:ext cx="3386100" cy="153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600"/>
              <a:buFont typeface="Arial"/>
              <a:buNone/>
            </a:pPr>
            <a:r>
              <a:rPr b="0" i="0" lang="nl-NL" sz="2600" u="none" cap="none" strike="noStrike">
                <a:solidFill>
                  <a:srgbClr val="000000"/>
                </a:solidFill>
                <a:latin typeface="Calibri"/>
                <a:ea typeface="Calibri"/>
                <a:cs typeface="Calibri"/>
                <a:sym typeface="Calibri"/>
              </a:rPr>
              <a:t>Turning fresh foods to products, by industry. </a:t>
            </a:r>
            <a:r>
              <a:rPr b="0" i="0" lang="nl-NL" sz="1800" u="none" cap="none" strike="noStrike">
                <a:solidFill>
                  <a:srgbClr val="000000"/>
                </a:solidFill>
                <a:latin typeface="Calibri"/>
                <a:ea typeface="Calibri"/>
                <a:cs typeface="Calibri"/>
                <a:sym typeface="Calibri"/>
              </a:rPr>
              <a:t>(Source: </a:t>
            </a:r>
            <a:r>
              <a:rPr b="0" i="0" lang="nl-NL" sz="1800" u="sng" cap="none" strike="noStrike">
                <a:solidFill>
                  <a:schemeClr val="hlink"/>
                </a:solidFill>
                <a:latin typeface="Calibri"/>
                <a:ea typeface="Calibri"/>
                <a:cs typeface="Calibri"/>
                <a:sym typeface="Calibri"/>
                <a:hlinkClick r:id="rId4"/>
              </a:rPr>
              <a:t>The NOVA classification system</a:t>
            </a:r>
            <a:r>
              <a:rPr b="0" i="0" lang="nl-NL" sz="1800" u="none" cap="none" strike="noStrike">
                <a:solidFill>
                  <a:srgbClr val="000000"/>
                </a:solidFill>
                <a:latin typeface="Calibri"/>
                <a:ea typeface="Calibri"/>
                <a:cs typeface="Calibri"/>
                <a:sym typeface="Calibri"/>
              </a:rPr>
              <a:t>)</a:t>
            </a:r>
            <a:endParaRPr b="0" i="0" sz="1800" u="none" cap="none" strike="noStrike">
              <a:solidFill>
                <a:srgbClr val="000000"/>
              </a:solidFill>
              <a:latin typeface="Calibri"/>
              <a:ea typeface="Calibri"/>
              <a:cs typeface="Calibri"/>
              <a:sym typeface="Calibri"/>
            </a:endParaRPr>
          </a:p>
        </p:txBody>
      </p:sp>
      <p:sp>
        <p:nvSpPr>
          <p:cNvPr id="292" name="Google Shape;292;g15d7f3cd515_0_764"/>
          <p:cNvSpPr txBox="1"/>
          <p:nvPr/>
        </p:nvSpPr>
        <p:spPr>
          <a:xfrm>
            <a:off x="5929850" y="4297000"/>
            <a:ext cx="3000000" cy="1939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600"/>
              <a:buFont typeface="Arial"/>
              <a:buNone/>
            </a:pPr>
            <a:r>
              <a:rPr b="0" i="0" lang="nl-NL" sz="2600" u="none" cap="none" strike="noStrike">
                <a:solidFill>
                  <a:srgbClr val="000000"/>
                </a:solidFill>
                <a:latin typeface="Calibri"/>
                <a:ea typeface="Calibri"/>
                <a:cs typeface="Calibri"/>
                <a:sym typeface="Calibri"/>
              </a:rPr>
              <a:t>Any (deliberate) change to a food</a:t>
            </a:r>
            <a:endParaRPr b="0" i="0" sz="26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600"/>
              <a:buFont typeface="Arial"/>
              <a:buNone/>
            </a:pPr>
            <a:r>
              <a:rPr b="0" i="0" lang="nl-NL" sz="2600" u="none" cap="none" strike="noStrike">
                <a:solidFill>
                  <a:srgbClr val="000000"/>
                </a:solidFill>
                <a:latin typeface="Calibri"/>
                <a:ea typeface="Calibri"/>
                <a:cs typeface="Calibri"/>
                <a:sym typeface="Calibri"/>
              </a:rPr>
              <a:t>(since origin).</a:t>
            </a:r>
            <a:endParaRPr b="0" i="0" sz="26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nl-NL" sz="1800" u="none" cap="none" strike="noStrike">
                <a:solidFill>
                  <a:srgbClr val="000000"/>
                </a:solidFill>
                <a:latin typeface="Calibri"/>
                <a:ea typeface="Calibri"/>
                <a:cs typeface="Calibri"/>
                <a:sym typeface="Calibri"/>
              </a:rPr>
              <a:t>(Source: </a:t>
            </a:r>
            <a:r>
              <a:rPr b="0" i="0" lang="nl-NL" sz="1800" u="sng" cap="none" strike="noStrike">
                <a:solidFill>
                  <a:schemeClr val="hlink"/>
                </a:solidFill>
                <a:latin typeface="Calibri"/>
                <a:ea typeface="Calibri"/>
                <a:cs typeface="Calibri"/>
                <a:sym typeface="Calibri"/>
                <a:hlinkClick r:id="rId5"/>
              </a:rPr>
              <a:t>International Food</a:t>
            </a:r>
            <a:endParaRPr b="0" i="0" sz="18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nl-NL" sz="1800" u="sng" cap="none" strike="noStrike">
                <a:solidFill>
                  <a:schemeClr val="hlink"/>
                </a:solidFill>
                <a:latin typeface="Calibri"/>
                <a:ea typeface="Calibri"/>
                <a:cs typeface="Calibri"/>
                <a:sym typeface="Calibri"/>
                <a:hlinkClick r:id="rId6"/>
              </a:rPr>
              <a:t>Information Council</a:t>
            </a:r>
            <a:r>
              <a:rPr b="0" i="0" lang="nl-NL" sz="1800" u="none" cap="none" strike="noStrike">
                <a:solidFill>
                  <a:srgbClr val="000000"/>
                </a:solidFill>
                <a:latin typeface="Calibri"/>
                <a:ea typeface="Calibri"/>
                <a:cs typeface="Calibri"/>
                <a:sym typeface="Calibri"/>
              </a:rPr>
              <a:t>) </a:t>
            </a:r>
            <a:endParaRPr b="0" i="0" sz="1800" u="none" cap="none" strike="noStrike">
              <a:solidFill>
                <a:srgbClr val="000000"/>
              </a:solidFill>
              <a:latin typeface="Calibri"/>
              <a:ea typeface="Calibri"/>
              <a:cs typeface="Calibri"/>
              <a:sym typeface="Calibri"/>
            </a:endParaRPr>
          </a:p>
        </p:txBody>
      </p:sp>
      <p:sp>
        <p:nvSpPr>
          <p:cNvPr id="293" name="Google Shape;293;g15d7f3cd515_0_764"/>
          <p:cNvSpPr txBox="1"/>
          <p:nvPr/>
        </p:nvSpPr>
        <p:spPr>
          <a:xfrm>
            <a:off x="503775" y="382297"/>
            <a:ext cx="8640000" cy="842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4000"/>
              <a:buFont typeface="Arial"/>
              <a:buNone/>
            </a:pPr>
            <a:r>
              <a:rPr b="1" i="0" lang="nl-NL" sz="3600" u="none" cap="none" strike="noStrike">
                <a:solidFill>
                  <a:srgbClr val="034EA2"/>
                </a:solidFill>
                <a:latin typeface="Calibri"/>
                <a:ea typeface="Calibri"/>
                <a:cs typeface="Calibri"/>
                <a:sym typeface="Calibri"/>
              </a:rPr>
              <a:t>Different Definitions </a:t>
            </a:r>
            <a:endParaRPr b="1" i="0" sz="3600" u="none" cap="none" strike="noStrike">
              <a:solidFill>
                <a:srgbClr val="034EA2"/>
              </a:solidFill>
              <a:latin typeface="Calibri"/>
              <a:ea typeface="Calibri"/>
              <a:cs typeface="Calibri"/>
              <a:sym typeface="Calibri"/>
            </a:endParaRPr>
          </a:p>
        </p:txBody>
      </p:sp>
      <p:sp>
        <p:nvSpPr>
          <p:cNvPr id="294" name="Google Shape;294;g15d7f3cd515_0_764"/>
          <p:cNvSpPr txBox="1"/>
          <p:nvPr/>
        </p:nvSpPr>
        <p:spPr>
          <a:xfrm>
            <a:off x="8113125" y="962500"/>
            <a:ext cx="3575100" cy="2862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600"/>
              <a:buFont typeface="Arial"/>
              <a:buNone/>
            </a:pPr>
            <a:r>
              <a:rPr b="0" i="0" lang="nl-NL" sz="2600" u="none" cap="none" strike="noStrike">
                <a:solidFill>
                  <a:srgbClr val="1A1A1A"/>
                </a:solidFill>
                <a:highlight>
                  <a:srgbClr val="FFFFFF"/>
                </a:highlight>
                <a:latin typeface="Calibri"/>
                <a:ea typeface="Calibri"/>
                <a:cs typeface="Calibri"/>
                <a:sym typeface="Calibri"/>
              </a:rPr>
              <a:t>Any of a variety of operations by which raw foodstuffs are made suitable for consumption, cooking, or storage. </a:t>
            </a:r>
            <a:endParaRPr b="0" i="0" sz="2600" u="none" cap="none" strike="noStrike">
              <a:solidFill>
                <a:srgbClr val="1A1A1A"/>
              </a:solidFill>
              <a:highlight>
                <a:srgbClr val="FFFFFF"/>
              </a:highlight>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nl-NL" sz="1800" u="none" cap="none" strike="noStrike">
                <a:solidFill>
                  <a:srgbClr val="1A1A1A"/>
                </a:solidFill>
                <a:highlight>
                  <a:srgbClr val="FFFFFF"/>
                </a:highlight>
                <a:latin typeface="Calibri"/>
                <a:ea typeface="Calibri"/>
                <a:cs typeface="Calibri"/>
                <a:sym typeface="Calibri"/>
              </a:rPr>
              <a:t>(Source: </a:t>
            </a:r>
            <a:r>
              <a:rPr b="0" i="0" lang="nl-NL" sz="1800" u="sng" cap="none" strike="noStrike">
                <a:solidFill>
                  <a:schemeClr val="hlink"/>
                </a:solidFill>
                <a:highlight>
                  <a:srgbClr val="FFFFFF"/>
                </a:highlight>
                <a:latin typeface="Calibri"/>
                <a:ea typeface="Calibri"/>
                <a:cs typeface="Calibri"/>
                <a:sym typeface="Calibri"/>
                <a:hlinkClick r:id="rId7"/>
                <a:extLst>
                  <a:ext uri="http://customooxmlschemas.google.com/">
                    <go:slidesCustomData xmlns:go="http://customooxmlschemas.google.com/" textRoundtripDataId="0"/>
                  </a:ext>
                </a:extLst>
              </a:rPr>
              <a:t>Britannica</a:t>
            </a:r>
            <a:r>
              <a:rPr b="0" i="0" lang="nl-NL" sz="1800" u="none" cap="none" strike="noStrike">
                <a:solidFill>
                  <a:srgbClr val="1A1A1A"/>
                </a:solidFill>
                <a:highlight>
                  <a:srgbClr val="FFFFFF"/>
                </a:highlight>
                <a:latin typeface="Calibri"/>
                <a:ea typeface="Calibri"/>
                <a:cs typeface="Calibri"/>
                <a:sym typeface="Calibri"/>
              </a:rPr>
              <a:t>)</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g15d7f3cd515_0_957"/>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nl-NL"/>
              <a:t>‹#›</a:t>
            </a:fld>
            <a:endParaRPr/>
          </a:p>
        </p:txBody>
      </p:sp>
      <p:pic>
        <p:nvPicPr>
          <p:cNvPr id="300" name="Google Shape;300;g15d7f3cd515_0_957"/>
          <p:cNvPicPr preferRelativeResize="0"/>
          <p:nvPr/>
        </p:nvPicPr>
        <p:blipFill rotWithShape="1">
          <a:blip r:embed="rId3">
            <a:alphaModFix/>
          </a:blip>
          <a:srcRect b="267" l="0" r="0" t="417"/>
          <a:stretch/>
        </p:blipFill>
        <p:spPr>
          <a:xfrm>
            <a:off x="4072676" y="358423"/>
            <a:ext cx="6415800" cy="6141300"/>
          </a:xfrm>
          <a:prstGeom prst="round2DiagRect">
            <a:avLst>
              <a:gd fmla="val 12259" name="adj1"/>
              <a:gd fmla="val 0" name="adj2"/>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g15d7f3cd515_0_1182"/>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nl-NL"/>
              <a:t>‹#›</a:t>
            </a:fld>
            <a:endParaRPr/>
          </a:p>
        </p:txBody>
      </p:sp>
      <p:pic>
        <p:nvPicPr>
          <p:cNvPr id="306" name="Google Shape;306;g15d7f3cd515_0_1182"/>
          <p:cNvPicPr preferRelativeResize="0"/>
          <p:nvPr/>
        </p:nvPicPr>
        <p:blipFill rotWithShape="1">
          <a:blip r:embed="rId3">
            <a:alphaModFix/>
          </a:blip>
          <a:srcRect b="0" l="-715" r="-100" t="0"/>
          <a:stretch/>
        </p:blipFill>
        <p:spPr>
          <a:xfrm>
            <a:off x="5440350" y="238113"/>
            <a:ext cx="6616825" cy="6309612"/>
          </a:xfrm>
          <a:prstGeom prst="rect">
            <a:avLst/>
          </a:prstGeom>
          <a:noFill/>
          <a:ln>
            <a:noFill/>
          </a:ln>
        </p:spPr>
      </p:pic>
      <p:sp>
        <p:nvSpPr>
          <p:cNvPr id="307" name="Google Shape;307;g15d7f3cd515_0_1182"/>
          <p:cNvSpPr txBox="1"/>
          <p:nvPr/>
        </p:nvSpPr>
        <p:spPr>
          <a:xfrm>
            <a:off x="111675" y="1788075"/>
            <a:ext cx="5314500" cy="682500"/>
          </a:xfrm>
          <a:prstGeom prst="rect">
            <a:avLst/>
          </a:prstGeom>
          <a:noFill/>
          <a:ln>
            <a:noFill/>
          </a:ln>
        </p:spPr>
        <p:txBody>
          <a:bodyPr anchorCtr="0" anchor="t" bIns="45700" lIns="91425" spcFirstLastPara="1" rIns="91425" wrap="square" tIns="45700">
            <a:noAutofit/>
          </a:bodyPr>
          <a:lstStyle/>
          <a:p>
            <a:pPr indent="0" lvl="0" marL="0" marR="0" rtl="1" algn="ctr">
              <a:lnSpc>
                <a:spcPct val="100000"/>
              </a:lnSpc>
              <a:spcBef>
                <a:spcPts val="0"/>
              </a:spcBef>
              <a:spcAft>
                <a:spcPts val="0"/>
              </a:spcAft>
              <a:buClr>
                <a:srgbClr val="000000"/>
              </a:buClr>
              <a:buSzPts val="4000"/>
              <a:buFont typeface="Arial"/>
              <a:buNone/>
            </a:pPr>
            <a:r>
              <a:rPr b="1" i="0" lang="nl-NL" sz="3600" u="none" cap="none" strike="noStrike">
                <a:solidFill>
                  <a:srgbClr val="034EA2"/>
                </a:solidFill>
                <a:latin typeface="Calibri"/>
                <a:ea typeface="Calibri"/>
                <a:cs typeface="Calibri"/>
                <a:sym typeface="Calibri"/>
              </a:rPr>
              <a:t>תפוח אחד, הרבה צורות עיבוד</a:t>
            </a:r>
            <a:endParaRPr b="1" i="0" sz="3600" u="none" cap="none" strike="noStrike">
              <a:solidFill>
                <a:srgbClr val="034EA2"/>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g15d7f3cd515_0_1377"/>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nl-NL"/>
              <a:t>‹#›</a:t>
            </a:fld>
            <a:endParaRPr/>
          </a:p>
        </p:txBody>
      </p:sp>
      <p:sp>
        <p:nvSpPr>
          <p:cNvPr id="313" name="Google Shape;313;g15d7f3cd515_0_1377"/>
          <p:cNvSpPr txBox="1"/>
          <p:nvPr/>
        </p:nvSpPr>
        <p:spPr>
          <a:xfrm>
            <a:off x="5100204" y="6450233"/>
            <a:ext cx="2550900" cy="323100"/>
          </a:xfrm>
          <a:prstGeom prst="rect">
            <a:avLst/>
          </a:prstGeom>
          <a:noFill/>
          <a:ln>
            <a:noFill/>
          </a:ln>
        </p:spPr>
        <p:txBody>
          <a:bodyPr anchorCtr="0" anchor="t" bIns="45700" lIns="91425" spcFirstLastPara="1" rIns="91425" wrap="square" tIns="45700">
            <a:spAutoFit/>
          </a:bodyPr>
          <a:lstStyle/>
          <a:p>
            <a:pPr indent="0" lvl="0" marL="0" marR="0" rtl="1" algn="r">
              <a:lnSpc>
                <a:spcPct val="100000"/>
              </a:lnSpc>
              <a:spcBef>
                <a:spcPts val="0"/>
              </a:spcBef>
              <a:spcAft>
                <a:spcPts val="0"/>
              </a:spcAft>
              <a:buClr>
                <a:srgbClr val="000000"/>
              </a:buClr>
              <a:buSzPts val="1500"/>
              <a:buFont typeface="Arial"/>
              <a:buNone/>
            </a:pPr>
            <a:r>
              <a:rPr b="0" i="0" lang="nl-NL" sz="1500" u="none" cap="none" strike="noStrike">
                <a:solidFill>
                  <a:srgbClr val="333333"/>
                </a:solidFill>
                <a:latin typeface="David"/>
                <a:ea typeface="David"/>
                <a:cs typeface="David"/>
                <a:sym typeface="David"/>
              </a:rPr>
              <a:t>* מתוך האתר של משרד הבריאות</a:t>
            </a:r>
            <a:endParaRPr b="0" i="0" sz="1500" u="none" cap="none" strike="noStrike">
              <a:solidFill>
                <a:srgbClr val="333333"/>
              </a:solidFill>
              <a:latin typeface="David"/>
              <a:ea typeface="David"/>
              <a:cs typeface="David"/>
              <a:sym typeface="David"/>
            </a:endParaRPr>
          </a:p>
        </p:txBody>
      </p:sp>
      <p:grpSp>
        <p:nvGrpSpPr>
          <p:cNvPr id="314" name="Google Shape;314;g15d7f3cd515_0_1377"/>
          <p:cNvGrpSpPr/>
          <p:nvPr/>
        </p:nvGrpSpPr>
        <p:grpSpPr>
          <a:xfrm>
            <a:off x="635000" y="1023138"/>
            <a:ext cx="11036400" cy="5116508"/>
            <a:chOff x="0" y="146838"/>
            <a:chExt cx="11036400" cy="5116508"/>
          </a:xfrm>
        </p:grpSpPr>
        <p:sp>
          <p:nvSpPr>
            <p:cNvPr id="315" name="Google Shape;315;g15d7f3cd515_0_1377"/>
            <p:cNvSpPr/>
            <p:nvPr/>
          </p:nvSpPr>
          <p:spPr>
            <a:xfrm>
              <a:off x="0" y="146838"/>
              <a:ext cx="11036400" cy="538200"/>
            </a:xfrm>
            <a:prstGeom prst="roundRect">
              <a:avLst>
                <a:gd fmla="val 16667" name="adj"/>
              </a:avLst>
            </a:prstGeom>
            <a:solidFill>
              <a:srgbClr val="71C4ED"/>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g15d7f3cd515_0_1377"/>
            <p:cNvSpPr txBox="1"/>
            <p:nvPr/>
          </p:nvSpPr>
          <p:spPr>
            <a:xfrm>
              <a:off x="26273" y="173111"/>
              <a:ext cx="10983900" cy="485700"/>
            </a:xfrm>
            <a:prstGeom prst="rect">
              <a:avLst/>
            </a:prstGeom>
            <a:noFill/>
            <a:ln>
              <a:noFill/>
            </a:ln>
          </p:spPr>
          <p:txBody>
            <a:bodyPr anchorCtr="0" anchor="ctr" bIns="87625" lIns="87625" spcFirstLastPara="1" rIns="87625" wrap="square" tIns="87625">
              <a:noAutofit/>
            </a:bodyPr>
            <a:lstStyle/>
            <a:p>
              <a:pPr indent="0" lvl="0" marL="0" marR="0" rtl="1" algn="r">
                <a:lnSpc>
                  <a:spcPct val="90000"/>
                </a:lnSpc>
                <a:spcBef>
                  <a:spcPts val="0"/>
                </a:spcBef>
                <a:spcAft>
                  <a:spcPts val="0"/>
                </a:spcAft>
                <a:buClr>
                  <a:srgbClr val="000000"/>
                </a:buClr>
                <a:buSzPts val="2300"/>
                <a:buFont typeface="Arial"/>
                <a:buNone/>
              </a:pPr>
              <a:r>
                <a:rPr b="1" i="0" lang="nl-NL" sz="2300" u="none" cap="none" strike="noStrike">
                  <a:solidFill>
                    <a:schemeClr val="lt1"/>
                  </a:solidFill>
                  <a:latin typeface="Arial"/>
                  <a:ea typeface="Arial"/>
                  <a:cs typeface="Arial"/>
                  <a:sym typeface="Arial"/>
                </a:rPr>
                <a:t>מזון לא מעובד או מעובד מינימלית</a:t>
              </a:r>
              <a:endParaRPr b="0" i="0" sz="1400" u="none" cap="none" strike="noStrike">
                <a:solidFill>
                  <a:srgbClr val="000000"/>
                </a:solidFill>
                <a:latin typeface="Arial"/>
                <a:ea typeface="Arial"/>
                <a:cs typeface="Arial"/>
                <a:sym typeface="Arial"/>
              </a:endParaRPr>
            </a:p>
          </p:txBody>
        </p:sp>
        <p:sp>
          <p:nvSpPr>
            <p:cNvPr id="317" name="Google Shape;317;g15d7f3cd515_0_1377"/>
            <p:cNvSpPr/>
            <p:nvPr/>
          </p:nvSpPr>
          <p:spPr>
            <a:xfrm>
              <a:off x="0" y="685038"/>
              <a:ext cx="11036400" cy="381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g15d7f3cd515_0_1377"/>
            <p:cNvSpPr txBox="1"/>
            <p:nvPr/>
          </p:nvSpPr>
          <p:spPr>
            <a:xfrm>
              <a:off x="0" y="685038"/>
              <a:ext cx="11036400" cy="381000"/>
            </a:xfrm>
            <a:prstGeom prst="rect">
              <a:avLst/>
            </a:prstGeom>
            <a:noFill/>
            <a:ln>
              <a:noFill/>
            </a:ln>
          </p:spPr>
          <p:txBody>
            <a:bodyPr anchorCtr="0" anchor="t" bIns="29200" lIns="350400" spcFirstLastPara="1" rIns="163575" wrap="square" tIns="29200">
              <a:noAutofit/>
            </a:bodyPr>
            <a:lstStyle/>
            <a:p>
              <a:pPr indent="-171450" lvl="1" marL="171450" marR="0" rtl="1" algn="r">
                <a:lnSpc>
                  <a:spcPct val="90000"/>
                </a:lnSpc>
                <a:spcBef>
                  <a:spcPts val="0"/>
                </a:spcBef>
                <a:spcAft>
                  <a:spcPts val="0"/>
                </a:spcAft>
                <a:buClr>
                  <a:srgbClr val="000000"/>
                </a:buClr>
                <a:buSzPts val="1800"/>
                <a:buFont typeface="Arial"/>
                <a:buNone/>
              </a:pPr>
              <a:r>
                <a:rPr b="0" i="0" lang="nl-NL" sz="1800" u="none" cap="none" strike="noStrike">
                  <a:solidFill>
                    <a:srgbClr val="000000"/>
                  </a:solidFill>
                  <a:latin typeface="Arial"/>
                  <a:ea typeface="Arial"/>
                  <a:cs typeface="Arial"/>
                  <a:sym typeface="Arial"/>
                </a:rPr>
                <a:t>בקבוצה זו נכלל מזון בצורתו הגולמי או הטבעית, כולל מזון שעבר תהליכי עיבוד בסיסיים כגון חיתוך, הקפאה, טחינה וכד'.</a:t>
              </a:r>
              <a:endParaRPr b="0" i="0" sz="1800" u="none" cap="none" strike="noStrike">
                <a:solidFill>
                  <a:srgbClr val="000000"/>
                </a:solidFill>
                <a:latin typeface="Arial"/>
                <a:ea typeface="Arial"/>
                <a:cs typeface="Arial"/>
                <a:sym typeface="Arial"/>
              </a:endParaRPr>
            </a:p>
          </p:txBody>
        </p:sp>
        <p:sp>
          <p:nvSpPr>
            <p:cNvPr id="319" name="Google Shape;319;g15d7f3cd515_0_1377"/>
            <p:cNvSpPr/>
            <p:nvPr/>
          </p:nvSpPr>
          <p:spPr>
            <a:xfrm>
              <a:off x="0" y="1065918"/>
              <a:ext cx="11036400" cy="538200"/>
            </a:xfrm>
            <a:prstGeom prst="roundRect">
              <a:avLst>
                <a:gd fmla="val 16667" name="adj"/>
              </a:avLst>
            </a:prstGeom>
            <a:solidFill>
              <a:srgbClr val="71C4ED"/>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g15d7f3cd515_0_1377"/>
            <p:cNvSpPr txBox="1"/>
            <p:nvPr/>
          </p:nvSpPr>
          <p:spPr>
            <a:xfrm>
              <a:off x="26273" y="1092191"/>
              <a:ext cx="10983900" cy="485700"/>
            </a:xfrm>
            <a:prstGeom prst="rect">
              <a:avLst/>
            </a:prstGeom>
            <a:noFill/>
            <a:ln>
              <a:noFill/>
            </a:ln>
          </p:spPr>
          <p:txBody>
            <a:bodyPr anchorCtr="0" anchor="ctr" bIns="87625" lIns="87625" spcFirstLastPara="1" rIns="87625" wrap="square" tIns="87625">
              <a:noAutofit/>
            </a:bodyPr>
            <a:lstStyle/>
            <a:p>
              <a:pPr indent="0" lvl="0" marL="0" marR="0" rtl="1" algn="r">
                <a:lnSpc>
                  <a:spcPct val="90000"/>
                </a:lnSpc>
                <a:spcBef>
                  <a:spcPts val="0"/>
                </a:spcBef>
                <a:spcAft>
                  <a:spcPts val="0"/>
                </a:spcAft>
                <a:buClr>
                  <a:srgbClr val="000000"/>
                </a:buClr>
                <a:buSzPts val="2300"/>
                <a:buFont typeface="Arial"/>
                <a:buNone/>
              </a:pPr>
              <a:r>
                <a:rPr b="1" i="0" lang="nl-NL" sz="2300" u="none" cap="none" strike="noStrike">
                  <a:solidFill>
                    <a:schemeClr val="lt1"/>
                  </a:solidFill>
                  <a:latin typeface="Arial"/>
                  <a:ea typeface="Arial"/>
                  <a:cs typeface="Arial"/>
                  <a:sym typeface="Arial"/>
                </a:rPr>
                <a:t>מרכיבי מזון בסיסיים (מוצרי יסוד) </a:t>
              </a:r>
              <a:endParaRPr b="1" i="0" sz="2300" u="none" cap="none" strike="noStrike">
                <a:solidFill>
                  <a:schemeClr val="lt1"/>
                </a:solidFill>
                <a:latin typeface="Arial"/>
                <a:ea typeface="Arial"/>
                <a:cs typeface="Arial"/>
                <a:sym typeface="Arial"/>
              </a:endParaRPr>
            </a:p>
          </p:txBody>
        </p:sp>
        <p:sp>
          <p:nvSpPr>
            <p:cNvPr id="321" name="Google Shape;321;g15d7f3cd515_0_1377"/>
            <p:cNvSpPr/>
            <p:nvPr/>
          </p:nvSpPr>
          <p:spPr>
            <a:xfrm>
              <a:off x="0" y="1604118"/>
              <a:ext cx="11036400" cy="53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g15d7f3cd515_0_1377"/>
            <p:cNvSpPr txBox="1"/>
            <p:nvPr/>
          </p:nvSpPr>
          <p:spPr>
            <a:xfrm>
              <a:off x="0" y="1604118"/>
              <a:ext cx="11036400" cy="535500"/>
            </a:xfrm>
            <a:prstGeom prst="rect">
              <a:avLst/>
            </a:prstGeom>
            <a:noFill/>
            <a:ln>
              <a:noFill/>
            </a:ln>
          </p:spPr>
          <p:txBody>
            <a:bodyPr anchorCtr="0" anchor="t" bIns="29200" lIns="350400" spcFirstLastPara="1" rIns="163575" wrap="square" tIns="29200">
              <a:noAutofit/>
            </a:bodyPr>
            <a:lstStyle/>
            <a:p>
              <a:pPr indent="-171450" lvl="1" marL="171450" marR="0" rtl="1" algn="r">
                <a:lnSpc>
                  <a:spcPct val="90000"/>
                </a:lnSpc>
                <a:spcBef>
                  <a:spcPts val="0"/>
                </a:spcBef>
                <a:spcAft>
                  <a:spcPts val="0"/>
                </a:spcAft>
                <a:buClr>
                  <a:srgbClr val="000000"/>
                </a:buClr>
                <a:buSzPts val="1800"/>
                <a:buFont typeface="Arial"/>
                <a:buNone/>
              </a:pPr>
              <a:r>
                <a:rPr b="0" i="0" lang="nl-NL" sz="1800" u="none" cap="none" strike="noStrike">
                  <a:solidFill>
                    <a:srgbClr val="000000"/>
                  </a:solidFill>
                  <a:latin typeface="Arial"/>
                  <a:ea typeface="Arial"/>
                  <a:cs typeface="Arial"/>
                  <a:sym typeface="Arial"/>
                </a:rPr>
                <a:t>מצרכי יסוד, שבדרך כלל מוספים למזונות מהקבוצה הראשונה. דוגמאות לכך הם מוצרים שניתן למצוא בכל מטבח ובהם שמן (זית, חמניות, קנולה וכד'), סוכר (לבן או חום), מלח ותבלינים.</a:t>
              </a:r>
              <a:endParaRPr b="0" i="0" sz="1800" u="none" cap="none" strike="noStrike">
                <a:solidFill>
                  <a:srgbClr val="000000"/>
                </a:solidFill>
                <a:latin typeface="Arial"/>
                <a:ea typeface="Arial"/>
                <a:cs typeface="Arial"/>
                <a:sym typeface="Arial"/>
              </a:endParaRPr>
            </a:p>
          </p:txBody>
        </p:sp>
        <p:sp>
          <p:nvSpPr>
            <p:cNvPr id="323" name="Google Shape;323;g15d7f3cd515_0_1377"/>
            <p:cNvSpPr/>
            <p:nvPr/>
          </p:nvSpPr>
          <p:spPr>
            <a:xfrm>
              <a:off x="0" y="2139731"/>
              <a:ext cx="11036400" cy="538200"/>
            </a:xfrm>
            <a:prstGeom prst="roundRect">
              <a:avLst>
                <a:gd fmla="val 16667" name="adj"/>
              </a:avLst>
            </a:prstGeom>
            <a:solidFill>
              <a:srgbClr val="71C4ED"/>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g15d7f3cd515_0_1377"/>
            <p:cNvSpPr txBox="1"/>
            <p:nvPr/>
          </p:nvSpPr>
          <p:spPr>
            <a:xfrm>
              <a:off x="26273" y="2166004"/>
              <a:ext cx="10983900" cy="485700"/>
            </a:xfrm>
            <a:prstGeom prst="rect">
              <a:avLst/>
            </a:prstGeom>
            <a:noFill/>
            <a:ln>
              <a:noFill/>
            </a:ln>
          </p:spPr>
          <p:txBody>
            <a:bodyPr anchorCtr="0" anchor="ctr" bIns="87625" lIns="87625" spcFirstLastPara="1" rIns="87625" wrap="square" tIns="87625">
              <a:noAutofit/>
            </a:bodyPr>
            <a:lstStyle/>
            <a:p>
              <a:pPr indent="0" lvl="0" marL="0" marR="0" rtl="1" algn="r">
                <a:lnSpc>
                  <a:spcPct val="90000"/>
                </a:lnSpc>
                <a:spcBef>
                  <a:spcPts val="0"/>
                </a:spcBef>
                <a:spcAft>
                  <a:spcPts val="0"/>
                </a:spcAft>
                <a:buClr>
                  <a:srgbClr val="000000"/>
                </a:buClr>
                <a:buSzPts val="2300"/>
                <a:buFont typeface="Arial"/>
                <a:buNone/>
              </a:pPr>
              <a:r>
                <a:rPr b="1" i="0" lang="nl-NL" sz="2300" u="none" cap="none" strike="noStrike">
                  <a:solidFill>
                    <a:schemeClr val="lt1"/>
                  </a:solidFill>
                  <a:latin typeface="Arial"/>
                  <a:ea typeface="Arial"/>
                  <a:cs typeface="Arial"/>
                  <a:sym typeface="Arial"/>
                </a:rPr>
                <a:t>מזון המורכב רק מרכיבים גולמיים בתוספת בסיסיים </a:t>
              </a:r>
              <a:endParaRPr b="0" i="0" sz="1400" u="none" cap="none" strike="noStrike">
                <a:solidFill>
                  <a:srgbClr val="000000"/>
                </a:solidFill>
                <a:latin typeface="Arial"/>
                <a:ea typeface="Arial"/>
                <a:cs typeface="Arial"/>
                <a:sym typeface="Arial"/>
              </a:endParaRPr>
            </a:p>
          </p:txBody>
        </p:sp>
        <p:sp>
          <p:nvSpPr>
            <p:cNvPr id="325" name="Google Shape;325;g15d7f3cd515_0_1377"/>
            <p:cNvSpPr/>
            <p:nvPr/>
          </p:nvSpPr>
          <p:spPr>
            <a:xfrm>
              <a:off x="0" y="2677931"/>
              <a:ext cx="11036400" cy="1023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g15d7f3cd515_0_1377"/>
            <p:cNvSpPr txBox="1"/>
            <p:nvPr/>
          </p:nvSpPr>
          <p:spPr>
            <a:xfrm>
              <a:off x="0" y="2677931"/>
              <a:ext cx="11036400" cy="1023600"/>
            </a:xfrm>
            <a:prstGeom prst="rect">
              <a:avLst/>
            </a:prstGeom>
            <a:noFill/>
            <a:ln>
              <a:noFill/>
            </a:ln>
          </p:spPr>
          <p:txBody>
            <a:bodyPr anchorCtr="0" anchor="t" bIns="29200" lIns="350400" spcFirstLastPara="1" rIns="163575" wrap="square" tIns="29200">
              <a:noAutofit/>
            </a:bodyPr>
            <a:lstStyle/>
            <a:p>
              <a:pPr indent="-171450" lvl="1" marL="171450" marR="0" rtl="1" algn="r">
                <a:lnSpc>
                  <a:spcPct val="90000"/>
                </a:lnSpc>
                <a:spcBef>
                  <a:spcPts val="0"/>
                </a:spcBef>
                <a:spcAft>
                  <a:spcPts val="0"/>
                </a:spcAft>
                <a:buClr>
                  <a:srgbClr val="000000"/>
                </a:buClr>
                <a:buSzPts val="1800"/>
                <a:buFont typeface="Arial"/>
                <a:buNone/>
              </a:pPr>
              <a:r>
                <a:rPr b="0" i="0" lang="nl-NL" sz="1800" u="none" cap="none" strike="noStrike">
                  <a:solidFill>
                    <a:srgbClr val="000000"/>
                  </a:solidFill>
                  <a:latin typeface="Arial"/>
                  <a:ea typeface="Arial"/>
                  <a:cs typeface="Arial"/>
                  <a:sym typeface="Arial"/>
                </a:rPr>
                <a:t>אוכל שמכינים ומבשלים בבית, ממרכיבים ביתיים שניתן למצוא בכל מרכול. ההגדרה הרשמית יותר מדברת על מזון המורכב רק מרכיבים גולמיים בתוספת רכיבי מזון בסיסיים: מזון שבושל ביחד עם תבלינים (בבית, במסעדה, או במפעל מזון). לקבוצה זו משתייכים מרבית התבשילים כמו מרקים (ללא אבקת מרק), עוף או דג בתנור, קוסקוס, קציצות, ירקות מבושלים או מוקפצים, ואפילו שניצל ביתי.</a:t>
              </a:r>
              <a:endParaRPr b="0" i="0" sz="1800" u="none" cap="none" strike="noStrike">
                <a:solidFill>
                  <a:srgbClr val="000000"/>
                </a:solidFill>
                <a:latin typeface="Arial"/>
                <a:ea typeface="Arial"/>
                <a:cs typeface="Arial"/>
                <a:sym typeface="Arial"/>
              </a:endParaRPr>
            </a:p>
          </p:txBody>
        </p:sp>
        <p:sp>
          <p:nvSpPr>
            <p:cNvPr id="327" name="Google Shape;327;g15d7f3cd515_0_1377"/>
            <p:cNvSpPr/>
            <p:nvPr/>
          </p:nvSpPr>
          <p:spPr>
            <a:xfrm>
              <a:off x="0" y="3701546"/>
              <a:ext cx="11036400" cy="538200"/>
            </a:xfrm>
            <a:prstGeom prst="roundRect">
              <a:avLst>
                <a:gd fmla="val 16667" name="adj"/>
              </a:avLst>
            </a:prstGeom>
            <a:solidFill>
              <a:srgbClr val="71C4ED"/>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g15d7f3cd515_0_1377"/>
            <p:cNvSpPr txBox="1"/>
            <p:nvPr/>
          </p:nvSpPr>
          <p:spPr>
            <a:xfrm>
              <a:off x="26273" y="3727819"/>
              <a:ext cx="10983900" cy="485700"/>
            </a:xfrm>
            <a:prstGeom prst="rect">
              <a:avLst/>
            </a:prstGeom>
            <a:noFill/>
            <a:ln>
              <a:noFill/>
            </a:ln>
          </p:spPr>
          <p:txBody>
            <a:bodyPr anchorCtr="0" anchor="ctr" bIns="87625" lIns="87625" spcFirstLastPara="1" rIns="87625" wrap="square" tIns="87625">
              <a:noAutofit/>
            </a:bodyPr>
            <a:lstStyle/>
            <a:p>
              <a:pPr indent="0" lvl="0" marL="0" marR="0" rtl="1" algn="r">
                <a:lnSpc>
                  <a:spcPct val="90000"/>
                </a:lnSpc>
                <a:spcBef>
                  <a:spcPts val="0"/>
                </a:spcBef>
                <a:spcAft>
                  <a:spcPts val="0"/>
                </a:spcAft>
                <a:buClr>
                  <a:srgbClr val="000000"/>
                </a:buClr>
                <a:buSzPts val="2300"/>
                <a:buFont typeface="Arial"/>
                <a:buNone/>
              </a:pPr>
              <a:r>
                <a:rPr b="1" i="0" lang="nl-NL" sz="2300" u="none" cap="none" strike="noStrike">
                  <a:solidFill>
                    <a:schemeClr val="lt1"/>
                  </a:solidFill>
                  <a:latin typeface="Arial"/>
                  <a:ea typeface="Arial"/>
                  <a:cs typeface="Arial"/>
                  <a:sym typeface="Arial"/>
                </a:rPr>
                <a:t>מזון אולטרה-מעובד</a:t>
              </a:r>
              <a:endParaRPr b="0" i="0" sz="1400" u="none" cap="none" strike="noStrike">
                <a:solidFill>
                  <a:srgbClr val="000000"/>
                </a:solidFill>
                <a:latin typeface="Arial"/>
                <a:ea typeface="Arial"/>
                <a:cs typeface="Arial"/>
                <a:sym typeface="Arial"/>
              </a:endParaRPr>
            </a:p>
          </p:txBody>
        </p:sp>
        <p:sp>
          <p:nvSpPr>
            <p:cNvPr id="329" name="Google Shape;329;g15d7f3cd515_0_1377"/>
            <p:cNvSpPr/>
            <p:nvPr/>
          </p:nvSpPr>
          <p:spPr>
            <a:xfrm>
              <a:off x="0" y="4239746"/>
              <a:ext cx="11036400" cy="1023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g15d7f3cd515_0_1377"/>
            <p:cNvSpPr txBox="1"/>
            <p:nvPr/>
          </p:nvSpPr>
          <p:spPr>
            <a:xfrm>
              <a:off x="0" y="4239746"/>
              <a:ext cx="11036400" cy="1023600"/>
            </a:xfrm>
            <a:prstGeom prst="rect">
              <a:avLst/>
            </a:prstGeom>
            <a:noFill/>
            <a:ln>
              <a:noFill/>
            </a:ln>
          </p:spPr>
          <p:txBody>
            <a:bodyPr anchorCtr="0" anchor="t" bIns="29200" lIns="350400" spcFirstLastPara="1" rIns="163575" wrap="square" tIns="29200">
              <a:noAutofit/>
            </a:bodyPr>
            <a:lstStyle/>
            <a:p>
              <a:pPr indent="-171450" lvl="1" marL="171450" marR="0" rtl="1" algn="r">
                <a:lnSpc>
                  <a:spcPct val="90000"/>
                </a:lnSpc>
                <a:spcBef>
                  <a:spcPts val="0"/>
                </a:spcBef>
                <a:spcAft>
                  <a:spcPts val="0"/>
                </a:spcAft>
                <a:buClr>
                  <a:srgbClr val="000000"/>
                </a:buClr>
                <a:buSzPts val="1800"/>
                <a:buFont typeface="Arial"/>
                <a:buNone/>
              </a:pPr>
              <a:r>
                <a:rPr b="0" i="0" lang="nl-NL" sz="1800" u="none" cap="none" strike="noStrike">
                  <a:solidFill>
                    <a:srgbClr val="000000"/>
                  </a:solidFill>
                  <a:latin typeface="Arial"/>
                  <a:ea typeface="Arial"/>
                  <a:cs typeface="Arial"/>
                  <a:sym typeface="Arial"/>
                </a:rPr>
                <a:t>מוצרים הכוללים כולל מרכיבים שתתקשו לאתר במטבח הביתי, כמו מיצוי רכיבי מזון, וכן תוספים תעשייתיים ומתוחכמים (היוצרים או משפרים את הצבע, המרקם והטעם) המשפיעים על הרגלי הצריכה ותחושת השובע הטבעית. מוצרי המזון האולטרה־מעובד הם בדרך כלל ארוזים, מוכנים לאכילה מיידית בכל מקום ובכל זמן, או לאחר הכנה מינימלית (הוספת מים רותחים – מנה חמה, חימום במיקרוגל – שניצל טבעול, וכד').</a:t>
              </a:r>
              <a:endParaRPr b="0" i="0" sz="1800" u="none" cap="none" strike="noStrike">
                <a:solidFill>
                  <a:srgbClr val="000000"/>
                </a:solidFill>
                <a:latin typeface="Arial"/>
                <a:ea typeface="Arial"/>
                <a:cs typeface="Arial"/>
                <a:sym typeface="Arial"/>
              </a:endParaRPr>
            </a:p>
          </p:txBody>
        </p:sp>
      </p:grpSp>
      <p:sp>
        <p:nvSpPr>
          <p:cNvPr id="331" name="Google Shape;331;g15d7f3cd515_0_1377"/>
          <p:cNvSpPr txBox="1"/>
          <p:nvPr/>
        </p:nvSpPr>
        <p:spPr>
          <a:xfrm>
            <a:off x="3031300" y="150150"/>
            <a:ext cx="8640000" cy="842700"/>
          </a:xfrm>
          <a:prstGeom prst="rect">
            <a:avLst/>
          </a:prstGeom>
          <a:noFill/>
          <a:ln>
            <a:noFill/>
          </a:ln>
        </p:spPr>
        <p:txBody>
          <a:bodyPr anchorCtr="0" anchor="t" bIns="45700" lIns="91425" spcFirstLastPara="1" rIns="91425" wrap="square" tIns="45700">
            <a:noAutofit/>
          </a:bodyPr>
          <a:lstStyle/>
          <a:p>
            <a:pPr indent="0" lvl="0" marL="0" marR="0" rtl="1" algn="r">
              <a:lnSpc>
                <a:spcPct val="100000"/>
              </a:lnSpc>
              <a:spcBef>
                <a:spcPts val="0"/>
              </a:spcBef>
              <a:spcAft>
                <a:spcPts val="0"/>
              </a:spcAft>
              <a:buClr>
                <a:srgbClr val="000000"/>
              </a:buClr>
              <a:buSzPts val="4000"/>
              <a:buFont typeface="Arial"/>
              <a:buNone/>
            </a:pPr>
            <a:r>
              <a:rPr b="0" i="0" lang="nl-NL" sz="4000" u="none" cap="none" strike="noStrike">
                <a:solidFill>
                  <a:srgbClr val="034EA2"/>
                </a:solidFill>
                <a:latin typeface="Suez One"/>
                <a:ea typeface="Suez One"/>
                <a:cs typeface="Suez One"/>
                <a:sym typeface="Suez One"/>
              </a:rPr>
              <a:t>סיווג מזון מעובד</a:t>
            </a:r>
            <a:endParaRPr b="0" i="0" sz="4000" u="none" cap="none" strike="noStrike">
              <a:solidFill>
                <a:srgbClr val="034EA2"/>
              </a:solidFill>
              <a:latin typeface="Suez One"/>
              <a:ea typeface="Suez One"/>
              <a:cs typeface="Suez One"/>
              <a:sym typeface="Suez On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g15d7f3cd515_0_1580"/>
          <p:cNvSpPr txBox="1"/>
          <p:nvPr>
            <p:ph idx="1" type="body"/>
          </p:nvPr>
        </p:nvSpPr>
        <p:spPr>
          <a:xfrm>
            <a:off x="2757526" y="1027125"/>
            <a:ext cx="9119700" cy="792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4000"/>
              <a:buFont typeface="Arial"/>
              <a:buNone/>
            </a:pPr>
            <a:r>
              <a:rPr b="1" lang="nl-NL" sz="4000">
                <a:solidFill>
                  <a:srgbClr val="034EA2"/>
                </a:solidFill>
                <a:latin typeface="Calibri"/>
                <a:ea typeface="Calibri"/>
                <a:cs typeface="Calibri"/>
                <a:sym typeface="Calibri"/>
              </a:rPr>
              <a:t>Classification of Food Processing Levels </a:t>
            </a:r>
            <a:endParaRPr sz="3200">
              <a:solidFill>
                <a:srgbClr val="034EA2"/>
              </a:solidFill>
              <a:latin typeface="Calibri"/>
              <a:ea typeface="Calibri"/>
              <a:cs typeface="Calibri"/>
              <a:sym typeface="Calibri"/>
            </a:endParaRPr>
          </a:p>
          <a:p>
            <a:pPr indent="0" lvl="0" marL="0" rtl="0" algn="l">
              <a:lnSpc>
                <a:spcPct val="90000"/>
              </a:lnSpc>
              <a:spcBef>
                <a:spcPts val="0"/>
              </a:spcBef>
              <a:spcAft>
                <a:spcPts val="0"/>
              </a:spcAft>
              <a:buClr>
                <a:srgbClr val="004F9D"/>
              </a:buClr>
              <a:buSzPts val="4800"/>
              <a:buNone/>
            </a:pPr>
            <a:r>
              <a:t/>
            </a:r>
            <a:endParaRPr sz="4000">
              <a:solidFill>
                <a:srgbClr val="034EA2"/>
              </a:solidFill>
              <a:latin typeface="Suez One"/>
              <a:ea typeface="Suez One"/>
              <a:cs typeface="Suez One"/>
              <a:sym typeface="Suez One"/>
            </a:endParaRPr>
          </a:p>
        </p:txBody>
      </p:sp>
      <p:sp>
        <p:nvSpPr>
          <p:cNvPr id="337" name="Google Shape;337;g15d7f3cd515_0_1580"/>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nl-NL"/>
              <a:t>‹#›</a:t>
            </a:fld>
            <a:endParaRPr/>
          </a:p>
        </p:txBody>
      </p:sp>
      <p:sp>
        <p:nvSpPr>
          <p:cNvPr id="338" name="Google Shape;338;g15d7f3cd515_0_1580"/>
          <p:cNvSpPr txBox="1"/>
          <p:nvPr/>
        </p:nvSpPr>
        <p:spPr>
          <a:xfrm>
            <a:off x="683325" y="2163975"/>
            <a:ext cx="10759200" cy="32586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Clr>
                <a:srgbClr val="000000"/>
              </a:buClr>
              <a:buSzPts val="2400"/>
              <a:buFont typeface="Arial"/>
              <a:buNone/>
            </a:pPr>
            <a:r>
              <a:rPr b="0" i="0" lang="nl-NL" sz="2400" u="sng" cap="none" strike="noStrike">
                <a:solidFill>
                  <a:srgbClr val="034EA2"/>
                </a:solidFill>
                <a:latin typeface="Calibri"/>
                <a:ea typeface="Calibri"/>
                <a:cs typeface="Calibri"/>
                <a:sym typeface="Calibri"/>
              </a:rPr>
              <a:t>There are several worldwide suggestion for this categorisation, this is the one offered by the International Food Information Council*: </a:t>
            </a:r>
            <a:endParaRPr b="0" i="0" sz="2400" u="sng" cap="none" strike="noStrike">
              <a:solidFill>
                <a:srgbClr val="034EA2"/>
              </a:solidFill>
              <a:latin typeface="Calibri"/>
              <a:ea typeface="Calibri"/>
              <a:cs typeface="Calibri"/>
              <a:sym typeface="Calibri"/>
            </a:endParaRPr>
          </a:p>
          <a:p>
            <a:pPr indent="0" lvl="0" marL="0" marR="0" rtl="0" algn="just">
              <a:lnSpc>
                <a:spcPct val="150000"/>
              </a:lnSpc>
              <a:spcBef>
                <a:spcPts val="0"/>
              </a:spcBef>
              <a:spcAft>
                <a:spcPts val="0"/>
              </a:spcAft>
              <a:buClr>
                <a:srgbClr val="000000"/>
              </a:buClr>
              <a:buSzPts val="2400"/>
              <a:buFont typeface="Arial"/>
              <a:buNone/>
            </a:pPr>
            <a:r>
              <a:rPr b="0" i="0" lang="nl-NL" sz="2400" u="none" cap="none" strike="noStrike">
                <a:solidFill>
                  <a:srgbClr val="034EA2"/>
                </a:solidFill>
                <a:latin typeface="Calibri"/>
                <a:ea typeface="Calibri"/>
                <a:cs typeface="Calibri"/>
                <a:sym typeface="Calibri"/>
              </a:rPr>
              <a:t>1. Minimally processed</a:t>
            </a:r>
            <a:endParaRPr b="0" i="0" sz="2400" u="none" cap="none" strike="noStrike">
              <a:solidFill>
                <a:srgbClr val="034EA2"/>
              </a:solidFill>
              <a:latin typeface="Calibri"/>
              <a:ea typeface="Calibri"/>
              <a:cs typeface="Calibri"/>
              <a:sym typeface="Calibri"/>
            </a:endParaRPr>
          </a:p>
          <a:p>
            <a:pPr indent="0" lvl="0" marL="0" marR="0" rtl="0" algn="just">
              <a:lnSpc>
                <a:spcPct val="150000"/>
              </a:lnSpc>
              <a:spcBef>
                <a:spcPts val="0"/>
              </a:spcBef>
              <a:spcAft>
                <a:spcPts val="0"/>
              </a:spcAft>
              <a:buClr>
                <a:srgbClr val="000000"/>
              </a:buClr>
              <a:buSzPts val="2400"/>
              <a:buFont typeface="Arial"/>
              <a:buNone/>
            </a:pPr>
            <a:r>
              <a:rPr b="0" i="0" lang="nl-NL" sz="2400" u="none" cap="none" strike="noStrike">
                <a:solidFill>
                  <a:srgbClr val="034EA2"/>
                </a:solidFill>
                <a:latin typeface="Calibri"/>
                <a:ea typeface="Calibri"/>
                <a:cs typeface="Calibri"/>
                <a:sym typeface="Calibri"/>
              </a:rPr>
              <a:t>2. Processed for preservation</a:t>
            </a:r>
            <a:endParaRPr b="0" i="0" sz="2400" u="none" cap="none" strike="noStrike">
              <a:solidFill>
                <a:srgbClr val="034EA2"/>
              </a:solidFill>
              <a:latin typeface="Calibri"/>
              <a:ea typeface="Calibri"/>
              <a:cs typeface="Calibri"/>
              <a:sym typeface="Calibri"/>
            </a:endParaRPr>
          </a:p>
          <a:p>
            <a:pPr indent="0" lvl="0" marL="0" marR="0" rtl="0" algn="just">
              <a:lnSpc>
                <a:spcPct val="150000"/>
              </a:lnSpc>
              <a:spcBef>
                <a:spcPts val="0"/>
              </a:spcBef>
              <a:spcAft>
                <a:spcPts val="0"/>
              </a:spcAft>
              <a:buClr>
                <a:srgbClr val="000000"/>
              </a:buClr>
              <a:buSzPts val="2400"/>
              <a:buFont typeface="Arial"/>
              <a:buNone/>
            </a:pPr>
            <a:r>
              <a:rPr b="0" i="0" lang="nl-NL" sz="2400" u="none" cap="none" strike="noStrike">
                <a:solidFill>
                  <a:srgbClr val="034EA2"/>
                </a:solidFill>
                <a:latin typeface="Calibri"/>
                <a:ea typeface="Calibri"/>
                <a:cs typeface="Calibri"/>
                <a:sym typeface="Calibri"/>
              </a:rPr>
              <a:t>3. Mixtures of combined ingredients</a:t>
            </a:r>
            <a:endParaRPr b="0" i="0" sz="2400" u="none" cap="none" strike="noStrike">
              <a:solidFill>
                <a:srgbClr val="034EA2"/>
              </a:solidFill>
              <a:latin typeface="Calibri"/>
              <a:ea typeface="Calibri"/>
              <a:cs typeface="Calibri"/>
              <a:sym typeface="Calibri"/>
            </a:endParaRPr>
          </a:p>
          <a:p>
            <a:pPr indent="0" lvl="0" marL="0" marR="0" rtl="0" algn="just">
              <a:lnSpc>
                <a:spcPct val="150000"/>
              </a:lnSpc>
              <a:spcBef>
                <a:spcPts val="0"/>
              </a:spcBef>
              <a:spcAft>
                <a:spcPts val="0"/>
              </a:spcAft>
              <a:buClr>
                <a:srgbClr val="000000"/>
              </a:buClr>
              <a:buSzPts val="2400"/>
              <a:buFont typeface="Arial"/>
              <a:buNone/>
            </a:pPr>
            <a:r>
              <a:rPr b="0" i="1" lang="nl-NL" sz="2000" u="none" cap="none" strike="noStrike">
                <a:solidFill>
                  <a:srgbClr val="034EA2"/>
                </a:solidFill>
                <a:latin typeface="Calibri"/>
                <a:ea typeface="Calibri"/>
                <a:cs typeface="Calibri"/>
                <a:sym typeface="Calibri"/>
              </a:rPr>
              <a:t>3.1 Packaged mixes, jarred sauce</a:t>
            </a:r>
            <a:endParaRPr b="0" i="1" sz="2000" u="none" cap="none" strike="noStrike">
              <a:solidFill>
                <a:srgbClr val="034EA2"/>
              </a:solidFill>
              <a:latin typeface="Calibri"/>
              <a:ea typeface="Calibri"/>
              <a:cs typeface="Calibri"/>
              <a:sym typeface="Calibri"/>
            </a:endParaRPr>
          </a:p>
          <a:p>
            <a:pPr indent="0" lvl="0" marL="0" marR="0" rtl="0" algn="just">
              <a:lnSpc>
                <a:spcPct val="150000"/>
              </a:lnSpc>
              <a:spcBef>
                <a:spcPts val="0"/>
              </a:spcBef>
              <a:spcAft>
                <a:spcPts val="0"/>
              </a:spcAft>
              <a:buClr>
                <a:srgbClr val="000000"/>
              </a:buClr>
              <a:buSzPts val="2400"/>
              <a:buFont typeface="Arial"/>
              <a:buNone/>
            </a:pPr>
            <a:r>
              <a:rPr b="0" i="1" lang="nl-NL" sz="2000" u="none" cap="none" strike="noStrike">
                <a:solidFill>
                  <a:srgbClr val="034EA2"/>
                </a:solidFill>
                <a:latin typeface="Calibri"/>
                <a:ea typeface="Calibri"/>
                <a:cs typeface="Calibri"/>
                <a:sym typeface="Calibri"/>
              </a:rPr>
              <a:t>3.2 Mixtures, home prepared</a:t>
            </a:r>
            <a:endParaRPr b="0" i="1" sz="2000" u="none" cap="none" strike="noStrike">
              <a:solidFill>
                <a:srgbClr val="034EA2"/>
              </a:solidFill>
              <a:latin typeface="Calibri"/>
              <a:ea typeface="Calibri"/>
              <a:cs typeface="Calibri"/>
              <a:sym typeface="Calibri"/>
            </a:endParaRPr>
          </a:p>
          <a:p>
            <a:pPr indent="-190500" lvl="0" marL="342900" marR="0" rtl="0" algn="just">
              <a:lnSpc>
                <a:spcPct val="150000"/>
              </a:lnSpc>
              <a:spcBef>
                <a:spcPts val="0"/>
              </a:spcBef>
              <a:spcAft>
                <a:spcPts val="0"/>
              </a:spcAft>
              <a:buClr>
                <a:srgbClr val="034EA2"/>
              </a:buClr>
              <a:buSzPts val="2400"/>
              <a:buFont typeface="Arial"/>
              <a:buNone/>
            </a:pPr>
            <a:r>
              <a:t/>
            </a:r>
            <a:endParaRPr b="0" i="0" sz="2400" u="none" cap="none" strike="noStrike">
              <a:solidFill>
                <a:srgbClr val="034EA2"/>
              </a:solidFill>
              <a:latin typeface="Calibri"/>
              <a:ea typeface="Calibri"/>
              <a:cs typeface="Calibri"/>
              <a:sym typeface="Calibri"/>
            </a:endParaRPr>
          </a:p>
        </p:txBody>
      </p:sp>
      <p:sp>
        <p:nvSpPr>
          <p:cNvPr id="339" name="Google Shape;339;g15d7f3cd515_0_1580"/>
          <p:cNvSpPr txBox="1"/>
          <p:nvPr/>
        </p:nvSpPr>
        <p:spPr>
          <a:xfrm>
            <a:off x="3674575" y="5859925"/>
            <a:ext cx="8013600" cy="661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nl-NL" sz="1600" u="none" cap="none" strike="noStrike">
                <a:solidFill>
                  <a:srgbClr val="333333"/>
                </a:solidFill>
                <a:latin typeface="Calibri"/>
                <a:ea typeface="Calibri"/>
                <a:cs typeface="Calibri"/>
                <a:sym typeface="Calibri"/>
              </a:rPr>
              <a:t>* </a:t>
            </a:r>
            <a:r>
              <a:rPr b="0" i="0" lang="nl-NL" sz="1600" u="sng" cap="none" strike="noStrike">
                <a:solidFill>
                  <a:schemeClr val="hlink"/>
                </a:solidFill>
                <a:latin typeface="Calibri"/>
                <a:ea typeface="Calibri"/>
                <a:cs typeface="Calibri"/>
                <a:sym typeface="Calibri"/>
                <a:hlinkClick r:id="rId3"/>
              </a:rPr>
              <a:t>https://ific.org/</a:t>
            </a:r>
            <a:r>
              <a:rPr b="0" i="0" lang="nl-NL" sz="1600" u="none" cap="none" strike="noStrike">
                <a:solidFill>
                  <a:srgbClr val="333333"/>
                </a:solidFill>
                <a:latin typeface="Calibri"/>
                <a:ea typeface="Calibri"/>
                <a:cs typeface="Calibri"/>
                <a:sym typeface="Calibri"/>
              </a:rPr>
              <a:t> - An American based nonprofit with a mission to effectively communicate science-based information about health, nutrition, food safety and agriculture.</a:t>
            </a:r>
            <a:endParaRPr b="0" i="0" sz="1600" u="none" cap="none" strike="noStrike">
              <a:solidFill>
                <a:srgbClr val="333333"/>
              </a:solidFill>
              <a:latin typeface="Calibri"/>
              <a:ea typeface="Calibri"/>
              <a:cs typeface="Calibri"/>
              <a:sym typeface="Calibri"/>
            </a:endParaRPr>
          </a:p>
        </p:txBody>
      </p:sp>
      <p:sp>
        <p:nvSpPr>
          <p:cNvPr id="340" name="Google Shape;340;g15d7f3cd515_0_1580"/>
          <p:cNvSpPr txBox="1"/>
          <p:nvPr/>
        </p:nvSpPr>
        <p:spPr>
          <a:xfrm>
            <a:off x="6544425" y="3460525"/>
            <a:ext cx="4503300" cy="2586000"/>
          </a:xfrm>
          <a:prstGeom prst="rect">
            <a:avLst/>
          </a:prstGeom>
          <a:noFill/>
          <a:ln>
            <a:noFill/>
          </a:ln>
        </p:spPr>
        <p:txBody>
          <a:bodyPr anchorCtr="0" anchor="t" bIns="91425" lIns="91425" spcFirstLastPara="1" rIns="91425" wrap="square" tIns="91425">
            <a:spAutoFit/>
          </a:bodyPr>
          <a:lstStyle/>
          <a:p>
            <a:pPr indent="0" lvl="0" marL="0" marR="0" rtl="0" algn="just">
              <a:lnSpc>
                <a:spcPct val="150000"/>
              </a:lnSpc>
              <a:spcBef>
                <a:spcPts val="0"/>
              </a:spcBef>
              <a:spcAft>
                <a:spcPts val="0"/>
              </a:spcAft>
              <a:buClr>
                <a:srgbClr val="000000"/>
              </a:buClr>
              <a:buSzPts val="2400"/>
              <a:buFont typeface="Arial"/>
              <a:buNone/>
            </a:pPr>
            <a:r>
              <a:rPr b="0" i="0" lang="nl-NL" sz="2400" u="none" cap="none" strike="noStrike">
                <a:solidFill>
                  <a:schemeClr val="dk2"/>
                </a:solidFill>
                <a:latin typeface="Calibri"/>
                <a:ea typeface="Calibri"/>
                <a:cs typeface="Calibri"/>
                <a:sym typeface="Calibri"/>
              </a:rPr>
              <a:t>4.“Ready-to-eat” foods</a:t>
            </a:r>
            <a:endParaRPr b="0" i="0" sz="2400" u="none" cap="none" strike="noStrike">
              <a:solidFill>
                <a:schemeClr val="dk2"/>
              </a:solidFill>
              <a:latin typeface="Calibri"/>
              <a:ea typeface="Calibri"/>
              <a:cs typeface="Calibri"/>
              <a:sym typeface="Calibri"/>
            </a:endParaRPr>
          </a:p>
          <a:p>
            <a:pPr indent="0" lvl="0" marL="0" marR="0" rtl="0" algn="just">
              <a:lnSpc>
                <a:spcPct val="150000"/>
              </a:lnSpc>
              <a:spcBef>
                <a:spcPts val="0"/>
              </a:spcBef>
              <a:spcAft>
                <a:spcPts val="0"/>
              </a:spcAft>
              <a:buClr>
                <a:srgbClr val="000000"/>
              </a:buClr>
              <a:buSzPts val="2000"/>
              <a:buFont typeface="Arial"/>
              <a:buNone/>
            </a:pPr>
            <a:r>
              <a:rPr b="0" i="1" lang="nl-NL" sz="2000" u="none" cap="none" strike="noStrike">
                <a:solidFill>
                  <a:schemeClr val="dk2"/>
                </a:solidFill>
                <a:latin typeface="Calibri"/>
                <a:ea typeface="Calibri"/>
                <a:cs typeface="Calibri"/>
                <a:sym typeface="Calibri"/>
              </a:rPr>
              <a:t>4.1 Packaged ready-to-eat foods</a:t>
            </a:r>
            <a:endParaRPr b="0" i="1" sz="2000" u="none" cap="none" strike="noStrike">
              <a:solidFill>
                <a:schemeClr val="dk2"/>
              </a:solidFill>
              <a:latin typeface="Calibri"/>
              <a:ea typeface="Calibri"/>
              <a:cs typeface="Calibri"/>
              <a:sym typeface="Calibri"/>
            </a:endParaRPr>
          </a:p>
          <a:p>
            <a:pPr indent="0" lvl="0" marL="0" marR="0" rtl="0" algn="just">
              <a:lnSpc>
                <a:spcPct val="150000"/>
              </a:lnSpc>
              <a:spcBef>
                <a:spcPts val="0"/>
              </a:spcBef>
              <a:spcAft>
                <a:spcPts val="0"/>
              </a:spcAft>
              <a:buClr>
                <a:srgbClr val="000000"/>
              </a:buClr>
              <a:buSzPts val="2000"/>
              <a:buFont typeface="Arial"/>
              <a:buNone/>
            </a:pPr>
            <a:r>
              <a:rPr b="0" i="1" lang="nl-NL" sz="2000" u="none" cap="none" strike="noStrike">
                <a:solidFill>
                  <a:schemeClr val="dk2"/>
                </a:solidFill>
                <a:latin typeface="Calibri"/>
                <a:ea typeface="Calibri"/>
                <a:cs typeface="Calibri"/>
                <a:sym typeface="Calibri"/>
              </a:rPr>
              <a:t>4.2 Mixtures, store prepared</a:t>
            </a:r>
            <a:endParaRPr b="0" i="1" sz="2000" u="none" cap="none" strike="noStrike">
              <a:solidFill>
                <a:schemeClr val="dk2"/>
              </a:solidFill>
              <a:latin typeface="Calibri"/>
              <a:ea typeface="Calibri"/>
              <a:cs typeface="Calibri"/>
              <a:sym typeface="Calibri"/>
            </a:endParaRPr>
          </a:p>
          <a:p>
            <a:pPr indent="0" lvl="0" marL="0" marR="0" rtl="0" algn="just">
              <a:lnSpc>
                <a:spcPct val="150000"/>
              </a:lnSpc>
              <a:spcBef>
                <a:spcPts val="0"/>
              </a:spcBef>
              <a:spcAft>
                <a:spcPts val="0"/>
              </a:spcAft>
              <a:buClr>
                <a:srgbClr val="000000"/>
              </a:buClr>
              <a:buSzPts val="2400"/>
              <a:buFont typeface="Arial"/>
              <a:buNone/>
            </a:pPr>
            <a:r>
              <a:rPr b="0" i="0" lang="nl-NL" sz="2400" u="none" cap="none" strike="noStrike">
                <a:solidFill>
                  <a:schemeClr val="dk2"/>
                </a:solidFill>
                <a:latin typeface="Calibri"/>
                <a:ea typeface="Calibri"/>
                <a:cs typeface="Calibri"/>
                <a:sym typeface="Calibri"/>
              </a:rPr>
              <a:t>5. Prepared foods/meals</a:t>
            </a:r>
            <a:endParaRPr b="0" i="0" sz="2400" u="none" cap="none" strike="noStrike">
              <a:solidFill>
                <a:schemeClr val="dk2"/>
              </a:solidFill>
              <a:latin typeface="Calibri"/>
              <a:ea typeface="Calibri"/>
              <a:cs typeface="Calibri"/>
              <a:sym typeface="Calibri"/>
            </a:endParaRPr>
          </a:p>
          <a:p>
            <a:pPr indent="0" lvl="0" marL="457200" marR="0" rtl="0" algn="just">
              <a:lnSpc>
                <a:spcPct val="150000"/>
              </a:lnSpc>
              <a:spcBef>
                <a:spcPts val="0"/>
              </a:spcBef>
              <a:spcAft>
                <a:spcPts val="0"/>
              </a:spcAft>
              <a:buClr>
                <a:srgbClr val="000000"/>
              </a:buClr>
              <a:buSzPts val="2400"/>
              <a:buFont typeface="Arial"/>
              <a:buNone/>
            </a:pPr>
            <a:r>
              <a:t/>
            </a:r>
            <a:endParaRPr b="1" i="0" sz="2400" u="none" cap="none" strike="noStrike">
              <a:solidFill>
                <a:schemeClr val="dk2"/>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g15d7f3cd515_0_1589"/>
          <p:cNvSpPr txBox="1"/>
          <p:nvPr>
            <p:ph idx="1" type="body"/>
          </p:nvPr>
        </p:nvSpPr>
        <p:spPr>
          <a:xfrm>
            <a:off x="2757526" y="1027125"/>
            <a:ext cx="9119700" cy="792300"/>
          </a:xfrm>
          <a:prstGeom prst="rect">
            <a:avLst/>
          </a:prstGeom>
          <a:noFill/>
          <a:ln>
            <a:noFill/>
          </a:ln>
        </p:spPr>
        <p:txBody>
          <a:bodyPr anchorCtr="0" anchor="t" bIns="45700" lIns="91425" spcFirstLastPara="1" rIns="91425" wrap="square" tIns="45700">
            <a:noAutofit/>
          </a:bodyPr>
          <a:lstStyle/>
          <a:p>
            <a:pPr indent="0" lvl="0" marL="0" rtl="1" algn="l">
              <a:lnSpc>
                <a:spcPct val="100000"/>
              </a:lnSpc>
              <a:spcBef>
                <a:spcPts val="0"/>
              </a:spcBef>
              <a:spcAft>
                <a:spcPts val="0"/>
              </a:spcAft>
              <a:buClr>
                <a:schemeClr val="dk1"/>
              </a:buClr>
              <a:buSzPts val="4000"/>
              <a:buFont typeface="Arial"/>
              <a:buNone/>
            </a:pPr>
            <a:r>
              <a:rPr lang="nl-NL" sz="4000">
                <a:solidFill>
                  <a:srgbClr val="034EA2"/>
                </a:solidFill>
                <a:latin typeface="Suez One"/>
                <a:ea typeface="Suez One"/>
                <a:cs typeface="Suez One"/>
                <a:sym typeface="Suez One"/>
              </a:rPr>
              <a:t>איך הכל התחיל? קצת היסטוריה </a:t>
            </a:r>
            <a:endParaRPr sz="4000">
              <a:solidFill>
                <a:srgbClr val="034EA2"/>
              </a:solidFill>
              <a:latin typeface="Suez One"/>
              <a:ea typeface="Suez One"/>
              <a:cs typeface="Suez One"/>
              <a:sym typeface="Suez One"/>
            </a:endParaRPr>
          </a:p>
          <a:p>
            <a:pPr indent="0" lvl="0" marL="0" rtl="0" algn="l">
              <a:lnSpc>
                <a:spcPct val="90000"/>
              </a:lnSpc>
              <a:spcBef>
                <a:spcPts val="0"/>
              </a:spcBef>
              <a:spcAft>
                <a:spcPts val="0"/>
              </a:spcAft>
              <a:buClr>
                <a:srgbClr val="004F9D"/>
              </a:buClr>
              <a:buSzPts val="4800"/>
              <a:buNone/>
            </a:pPr>
            <a:r>
              <a:t/>
            </a:r>
            <a:endParaRPr sz="4000">
              <a:solidFill>
                <a:srgbClr val="034EA2"/>
              </a:solidFill>
              <a:latin typeface="Suez One"/>
              <a:ea typeface="Suez One"/>
              <a:cs typeface="Suez One"/>
              <a:sym typeface="Suez One"/>
            </a:endParaRPr>
          </a:p>
        </p:txBody>
      </p:sp>
      <p:sp>
        <p:nvSpPr>
          <p:cNvPr id="346" name="Google Shape;346;g15d7f3cd515_0_1589"/>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nl-NL"/>
              <a:t>‹#›</a:t>
            </a:fld>
            <a:endParaRPr/>
          </a:p>
        </p:txBody>
      </p:sp>
      <p:sp>
        <p:nvSpPr>
          <p:cNvPr id="347" name="Google Shape;347;g15d7f3cd515_0_1589"/>
          <p:cNvSpPr txBox="1"/>
          <p:nvPr/>
        </p:nvSpPr>
        <p:spPr>
          <a:xfrm>
            <a:off x="1461593" y="2120898"/>
            <a:ext cx="9485700" cy="4155000"/>
          </a:xfrm>
          <a:prstGeom prst="rect">
            <a:avLst/>
          </a:prstGeom>
          <a:noFill/>
          <a:ln>
            <a:noFill/>
          </a:ln>
        </p:spPr>
        <p:txBody>
          <a:bodyPr anchorCtr="0" anchor="t" bIns="45700" lIns="91425" spcFirstLastPara="1" rIns="91425" wrap="square" tIns="45700">
            <a:noAutofit/>
          </a:bodyPr>
          <a:lstStyle/>
          <a:p>
            <a:pPr indent="-381000" lvl="0" marL="457200" marR="0" rtl="1" algn="just">
              <a:lnSpc>
                <a:spcPct val="150000"/>
              </a:lnSpc>
              <a:spcBef>
                <a:spcPts val="0"/>
              </a:spcBef>
              <a:spcAft>
                <a:spcPts val="0"/>
              </a:spcAft>
              <a:buClr>
                <a:srgbClr val="034EA2"/>
              </a:buClr>
              <a:buSzPts val="2400"/>
              <a:buFont typeface="Calibri"/>
              <a:buChar char="•"/>
            </a:pPr>
            <a:r>
              <a:rPr b="0" i="0" lang="nl-NL" sz="2400" u="none" cap="none" strike="noStrike">
                <a:solidFill>
                  <a:srgbClr val="034EA2"/>
                </a:solidFill>
                <a:latin typeface="Calibri"/>
                <a:ea typeface="Calibri"/>
                <a:cs typeface="Calibri"/>
                <a:sym typeface="Calibri"/>
              </a:rPr>
              <a:t>עיבוד מזון קיים מאז התקופה הפרהיסטורית: האדם השתמש באש לפני 250,000 שנה, מה שהוביל מאוחר יותר למה שאנו מכירים כתהליך הבישול.</a:t>
            </a:r>
            <a:endParaRPr b="0" i="0" sz="2400" u="none" cap="none" strike="noStrike">
              <a:solidFill>
                <a:srgbClr val="034EA2"/>
              </a:solidFill>
              <a:latin typeface="Calibri"/>
              <a:ea typeface="Calibri"/>
              <a:cs typeface="Calibri"/>
              <a:sym typeface="Calibri"/>
            </a:endParaRPr>
          </a:p>
          <a:p>
            <a:pPr indent="0" lvl="0" marL="457200" marR="0" rtl="1" algn="just">
              <a:lnSpc>
                <a:spcPct val="150000"/>
              </a:lnSpc>
              <a:spcBef>
                <a:spcPts val="0"/>
              </a:spcBef>
              <a:spcAft>
                <a:spcPts val="0"/>
              </a:spcAft>
              <a:buClr>
                <a:srgbClr val="000000"/>
              </a:buClr>
              <a:buSzPts val="2400"/>
              <a:buFont typeface="Arial"/>
              <a:buNone/>
            </a:pPr>
            <a:r>
              <a:t/>
            </a:r>
            <a:endParaRPr b="0" i="0" sz="2400" u="none" cap="none" strike="noStrike">
              <a:solidFill>
                <a:srgbClr val="034EA2"/>
              </a:solidFill>
              <a:latin typeface="Calibri"/>
              <a:ea typeface="Calibri"/>
              <a:cs typeface="Calibri"/>
              <a:sym typeface="Calibri"/>
            </a:endParaRPr>
          </a:p>
          <a:p>
            <a:pPr indent="-381000" lvl="0" marL="457200" marR="0" rtl="1" algn="just">
              <a:lnSpc>
                <a:spcPct val="150000"/>
              </a:lnSpc>
              <a:spcBef>
                <a:spcPts val="0"/>
              </a:spcBef>
              <a:spcAft>
                <a:spcPts val="0"/>
              </a:spcAft>
              <a:buClr>
                <a:srgbClr val="034EA2"/>
              </a:buClr>
              <a:buSzPts val="2400"/>
              <a:buFont typeface="Calibri"/>
              <a:buChar char="•"/>
            </a:pPr>
            <a:r>
              <a:rPr b="0" i="0" lang="nl-NL" sz="2400" u="none" cap="none" strike="noStrike">
                <a:solidFill>
                  <a:srgbClr val="034EA2"/>
                </a:solidFill>
                <a:latin typeface="Calibri"/>
                <a:ea typeface="Calibri"/>
                <a:cs typeface="Calibri"/>
                <a:sym typeface="Calibri"/>
              </a:rPr>
              <a:t>מבחינה היסטורית בישול עוזר בשתי דרכים עיקריות: שיפור הטעם ועוד יותר חשוב הוא משפר את רמת העיכול ומסייע בחיטוי מחיידקים.</a:t>
            </a:r>
            <a:endParaRPr b="0" i="0" sz="2400" u="none" cap="none" strike="noStrike">
              <a:solidFill>
                <a:srgbClr val="034EA2"/>
              </a:solidFill>
              <a:latin typeface="Calibri"/>
              <a:ea typeface="Calibri"/>
              <a:cs typeface="Calibri"/>
              <a:sym typeface="Calibri"/>
            </a:endParaRPr>
          </a:p>
          <a:p>
            <a:pPr indent="0" lvl="0" marL="457200" marR="0" rtl="1" algn="just">
              <a:lnSpc>
                <a:spcPct val="150000"/>
              </a:lnSpc>
              <a:spcBef>
                <a:spcPts val="0"/>
              </a:spcBef>
              <a:spcAft>
                <a:spcPts val="0"/>
              </a:spcAft>
              <a:buClr>
                <a:srgbClr val="000000"/>
              </a:buClr>
              <a:buSzPts val="2400"/>
              <a:buFont typeface="Arial"/>
              <a:buNone/>
            </a:pPr>
            <a:r>
              <a:t/>
            </a:r>
            <a:endParaRPr b="0" i="0" sz="2400" u="none" cap="none" strike="noStrike">
              <a:solidFill>
                <a:srgbClr val="034EA2"/>
              </a:solidFill>
              <a:latin typeface="Calibri"/>
              <a:ea typeface="Calibri"/>
              <a:cs typeface="Calibri"/>
              <a:sym typeface="Calibri"/>
            </a:endParaRPr>
          </a:p>
          <a:p>
            <a:pPr indent="-381000" lvl="0" marL="457200" marR="0" rtl="1" algn="just">
              <a:lnSpc>
                <a:spcPct val="150000"/>
              </a:lnSpc>
              <a:spcBef>
                <a:spcPts val="0"/>
              </a:spcBef>
              <a:spcAft>
                <a:spcPts val="0"/>
              </a:spcAft>
              <a:buClr>
                <a:srgbClr val="034EA2"/>
              </a:buClr>
              <a:buSzPts val="2400"/>
              <a:buFont typeface="Calibri"/>
              <a:buChar char="•"/>
            </a:pPr>
            <a:r>
              <a:rPr b="0" i="0" lang="nl-NL" sz="2400" u="none" cap="none" strike="noStrike">
                <a:solidFill>
                  <a:srgbClr val="034EA2"/>
                </a:solidFill>
                <a:latin typeface="Calibri"/>
                <a:ea typeface="Calibri"/>
                <a:cs typeface="Calibri"/>
                <a:sym typeface="Calibri"/>
              </a:rPr>
              <a:t>עיבוד מזון מורכב יותר הופיע במהלך העת העתיקה ובימי הביניים והתבטא באפיית לחם, ייצור גבינות, בשרים מעושנים ואף משקאות כגון יין.</a:t>
            </a:r>
            <a:endParaRPr b="0" i="0" sz="2400" u="none" cap="none" strike="noStrike">
              <a:solidFill>
                <a:srgbClr val="034EA2"/>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04_witte achtergrond">
  <a:themeElements>
    <a:clrScheme name="EIT Colour Palette">
      <a:dk1>
        <a:srgbClr val="333333"/>
      </a:dk1>
      <a:lt1>
        <a:srgbClr val="FFFFFF"/>
      </a:lt1>
      <a:dk2>
        <a:srgbClr val="034EA2"/>
      </a:dk2>
      <a:lt2>
        <a:srgbClr val="6BB745"/>
      </a:lt2>
      <a:accent1>
        <a:srgbClr val="73C4EE"/>
      </a:accent1>
      <a:accent2>
        <a:srgbClr val="630F7A"/>
      </a:accent2>
      <a:accent3>
        <a:srgbClr val="E74394"/>
      </a:accent3>
      <a:accent4>
        <a:srgbClr val="152D79"/>
      </a:accent4>
      <a:accent5>
        <a:srgbClr val="FDCD15"/>
      </a:accent5>
      <a:accent6>
        <a:srgbClr val="00AFAA"/>
      </a:accent6>
      <a:hlink>
        <a:srgbClr val="333333"/>
      </a:hlink>
      <a:folHlink>
        <a:srgbClr val="33333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2018-06-07T11:41:46Z</dcterms:created>
  <dc:creator>Shana Houben</dc:creator>
</cp:coreProperties>
</file>